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348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1EDD48-C74A-4DF1-AC81-982B32B6E758}" v="55" vWet="57" dt="2021-02-24T10:36:57.326"/>
    <p1510:client id="{FC8E6509-30A6-4B89-9BD1-ABD27EE11E96}" v="51" dt="2021-02-24T10:36:59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6BAE5-5F57-48FF-9F29-E94C75CE2D97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B9509-AABE-47D0-8718-89F95209DF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3977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H-L: Mye støtte og lite støtte. Før muntlig vurdering. Noen trenger støtten mens andre kan legge den bort.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8796F01-7154-41E0-B48B-A6921757531A}" type="slidenum">
              <a:rPr lang="nb-NO" noProof="0" smtClean="0"/>
              <a:pPr rtl="0"/>
              <a:t>2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64105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k">
            <a:extLst>
              <a:ext uri="{FF2B5EF4-FFF2-40B4-BE49-F238E27FC236}">
                <a16:creationId xmlns:a16="http://schemas.microsoft.com/office/drawing/2014/main" id="{36A72C8F-C33A-45AB-91BF-D23C7D50EEE5}"/>
              </a:ext>
            </a:extLst>
          </p:cNvPr>
          <p:cNvSpPr/>
          <p:nvPr userDrawn="1"/>
        </p:nvSpPr>
        <p:spPr>
          <a:xfrm>
            <a:off x="1" y="1548194"/>
            <a:ext cx="12193524" cy="53098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35896"/>
            <a:ext cx="10363200" cy="1121846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rgbClr val="00000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95998"/>
            <a:ext cx="10363200" cy="98488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tittelside" hidden="1">
            <a:extLst>
              <a:ext uri="{FF2B5EF4-FFF2-40B4-BE49-F238E27FC236}">
                <a16:creationId xmlns:a16="http://schemas.microsoft.com/office/drawing/2014/main" id="{42594168-4B05-4509-8809-6558E9660824}"/>
              </a:ext>
            </a:extLst>
          </p:cNvPr>
          <p:cNvSpPr/>
          <p:nvPr userDrawn="1"/>
        </p:nvSpPr>
        <p:spPr>
          <a:xfrm>
            <a:off x="449705" y="97436"/>
            <a:ext cx="779488" cy="232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>
              <a:solidFill>
                <a:srgbClr val="000000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3C00A96-9228-4E6E-AE76-CA1B57587F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9" y="471764"/>
            <a:ext cx="2431899" cy="58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7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none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39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6497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A63DFC49-49A2-44B8-B23A-B4A841426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795" y="2102571"/>
            <a:ext cx="2442410" cy="2422259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0547DE91-F021-4E3A-9BBE-7FC68723FEC6}"/>
              </a:ext>
            </a:extLst>
          </p:cNvPr>
          <p:cNvSpPr txBox="1"/>
          <p:nvPr userDrawn="1"/>
        </p:nvSpPr>
        <p:spPr>
          <a:xfrm>
            <a:off x="2316480" y="5035631"/>
            <a:ext cx="75590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00"/>
              <a:t>trondelagfylke.no | fb.com/</a:t>
            </a:r>
            <a:r>
              <a:rPr lang="nb-NO" sz="1300" err="1"/>
              <a:t>trondelagfylke</a:t>
            </a:r>
            <a:endParaRPr lang="nb-NO" sz="1300"/>
          </a:p>
        </p:txBody>
      </p:sp>
    </p:spTree>
    <p:extLst>
      <p:ext uri="{BB962C8B-B14F-4D97-AF65-F5344CB8AC3E}">
        <p14:creationId xmlns:p14="http://schemas.microsoft.com/office/powerpoint/2010/main" val="360613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6E293DF4-167E-4F98-9D9A-566E0E9752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34592"/>
          </a:xfrm>
          <a:solidFill>
            <a:schemeClr val="bg1">
              <a:lumMod val="50000"/>
            </a:schemeClr>
          </a:solidFill>
        </p:spPr>
        <p:txBody>
          <a:bodyPr tIns="36000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977980"/>
            <a:ext cx="10515600" cy="775597"/>
          </a:xfrm>
        </p:spPr>
        <p:txBody>
          <a:bodyPr anchor="ctr" anchorCtr="0">
            <a:normAutofit/>
          </a:bodyPr>
          <a:lstStyle>
            <a:lvl1pPr algn="ctr">
              <a:defRPr sz="2800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800962"/>
            <a:ext cx="10515600" cy="5539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3713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k">
            <a:extLst>
              <a:ext uri="{FF2B5EF4-FFF2-40B4-BE49-F238E27FC236}">
                <a16:creationId xmlns:a16="http://schemas.microsoft.com/office/drawing/2014/main" id="{442E5E1F-5E54-4B09-9810-9D1AFB1B9578}"/>
              </a:ext>
            </a:extLst>
          </p:cNvPr>
          <p:cNvSpPr/>
          <p:nvPr userDrawn="1"/>
        </p:nvSpPr>
        <p:spPr>
          <a:xfrm>
            <a:off x="1" y="1620203"/>
            <a:ext cx="12193524" cy="288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ECCF3988-3131-4965-BFAC-2EF8935A2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none" baseline="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86880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k">
            <a:extLst>
              <a:ext uri="{FF2B5EF4-FFF2-40B4-BE49-F238E27FC236}">
                <a16:creationId xmlns:a16="http://schemas.microsoft.com/office/drawing/2014/main" id="{D8C7FABD-B60D-4278-8B7A-4CE212162DD1}"/>
              </a:ext>
            </a:extLst>
          </p:cNvPr>
          <p:cNvSpPr/>
          <p:nvPr userDrawn="1"/>
        </p:nvSpPr>
        <p:spPr>
          <a:xfrm>
            <a:off x="1" y="1620203"/>
            <a:ext cx="12193524" cy="288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none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768D46C-2C47-41CD-86BA-93183D686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4893" y="2115183"/>
            <a:ext cx="5184648" cy="39531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39B1D9-21EF-47DC-9EB0-171837799AF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53693" y="2115183"/>
            <a:ext cx="5184648" cy="39531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1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k">
            <a:extLst>
              <a:ext uri="{FF2B5EF4-FFF2-40B4-BE49-F238E27FC236}">
                <a16:creationId xmlns:a16="http://schemas.microsoft.com/office/drawing/2014/main" id="{40C17E66-2E97-4F81-8F6E-EF36FBE47B27}"/>
              </a:ext>
            </a:extLst>
          </p:cNvPr>
          <p:cNvSpPr/>
          <p:nvPr userDrawn="1"/>
        </p:nvSpPr>
        <p:spPr>
          <a:xfrm>
            <a:off x="1" y="1620203"/>
            <a:ext cx="12193524" cy="288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290DF0D-5186-43A8-9F17-7965A23969C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4893" y="2583181"/>
            <a:ext cx="5184648" cy="348511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4674BD-61C0-4B57-8F0A-E639D160D1D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53693" y="2583181"/>
            <a:ext cx="5184648" cy="348511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693" y="2115183"/>
            <a:ext cx="5184648" cy="36933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4892" y="2115183"/>
            <a:ext cx="5184648" cy="36933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C82FA1FD-E97A-4C0F-AA26-530A2E50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none" baseline="0"/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8062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9">
            <a:extLst>
              <a:ext uri="{FF2B5EF4-FFF2-40B4-BE49-F238E27FC236}">
                <a16:creationId xmlns:a16="http://schemas.microsoft.com/office/drawing/2014/main" id="{5ACCAEB8-6144-42EB-BBDC-F55020068F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03139" y="0"/>
            <a:ext cx="6888861" cy="6858000"/>
          </a:xfrm>
          <a:solidFill>
            <a:schemeClr val="bg1">
              <a:lumMod val="50000"/>
            </a:schemeClr>
          </a:solidFill>
        </p:spPr>
        <p:txBody>
          <a:bodyPr tIns="36000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logo_gul">
            <a:extLst>
              <a:ext uri="{FF2B5EF4-FFF2-40B4-BE49-F238E27FC236}">
                <a16:creationId xmlns:a16="http://schemas.microsoft.com/office/drawing/2014/main" id="{FC393D3E-C050-40F9-816F-B6EA7FC3F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969" y="457257"/>
            <a:ext cx="548640" cy="612362"/>
          </a:xfrm>
          <a:prstGeom prst="rect">
            <a:avLst/>
          </a:prstGeom>
        </p:spPr>
      </p:pic>
      <p:pic>
        <p:nvPicPr>
          <p:cNvPr id="9" name="logo_beige" descr="Et bilde som inneholder verktøy, skrunøkkel&#10;&#10;Beskrivelse som er generert med høy visshet" hidden="1">
            <a:extLst>
              <a:ext uri="{FF2B5EF4-FFF2-40B4-BE49-F238E27FC236}">
                <a16:creationId xmlns:a16="http://schemas.microsoft.com/office/drawing/2014/main" id="{ABE5CBE6-E2D6-4553-A491-4D45E48597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969" y="457257"/>
            <a:ext cx="548640" cy="612362"/>
          </a:xfrm>
          <a:prstGeom prst="rect">
            <a:avLst/>
          </a:prstGeom>
        </p:spPr>
      </p:pic>
      <p:pic>
        <p:nvPicPr>
          <p:cNvPr id="10" name="logo_bla" descr="Et bilde som inneholder objekt&#10;&#10;Beskrivelse som er generert med høy visshet" hidden="1">
            <a:extLst>
              <a:ext uri="{FF2B5EF4-FFF2-40B4-BE49-F238E27FC236}">
                <a16:creationId xmlns:a16="http://schemas.microsoft.com/office/drawing/2014/main" id="{810A30F1-52BB-4D05-9919-9D60AECB773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969" y="457257"/>
            <a:ext cx="548640" cy="612362"/>
          </a:xfrm>
          <a:prstGeom prst="rect">
            <a:avLst/>
          </a:prstGeom>
        </p:spPr>
      </p:pic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110E2EE2-CC4E-47F3-AABC-347A7D985C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2460" y="1480991"/>
            <a:ext cx="4155149" cy="46959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054E4EC-00C2-4E18-90E6-EF2CA9475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59" y="288398"/>
            <a:ext cx="3326055" cy="830997"/>
          </a:xfrm>
        </p:spPr>
        <p:txBody>
          <a:bodyPr anchor="b" anchorCtr="0">
            <a:normAutofit/>
          </a:bodyPr>
          <a:lstStyle>
            <a:lvl1pPr>
              <a:spcAft>
                <a:spcPts val="0"/>
              </a:spcAft>
              <a:defRPr sz="2000" cap="none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0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9">
            <a:extLst>
              <a:ext uri="{FF2B5EF4-FFF2-40B4-BE49-F238E27FC236}">
                <a16:creationId xmlns:a16="http://schemas.microsoft.com/office/drawing/2014/main" id="{5ACCAEB8-6144-42EB-BBDC-F55020068F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5280660" cy="6858000"/>
          </a:xfrm>
          <a:solidFill>
            <a:schemeClr val="bg1">
              <a:lumMod val="50000"/>
            </a:schemeClr>
          </a:solidFill>
        </p:spPr>
        <p:txBody>
          <a:bodyPr tIns="36000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110E2EE2-CC4E-47F3-AABC-347A7D985C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44768" y="1480991"/>
            <a:ext cx="5294773" cy="46959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1F5788C-2F9F-421F-A3B1-5E4BD0F8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4768" y="288398"/>
            <a:ext cx="4334653" cy="830997"/>
          </a:xfrm>
        </p:spPr>
        <p:txBody>
          <a:bodyPr anchor="b" anchorCtr="0">
            <a:normAutofit/>
          </a:bodyPr>
          <a:lstStyle>
            <a:lvl1pPr>
              <a:spcAft>
                <a:spcPts val="0"/>
              </a:spcAft>
              <a:defRPr sz="2000" cap="none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bilde 9">
            <a:extLst>
              <a:ext uri="{FF2B5EF4-FFF2-40B4-BE49-F238E27FC236}">
                <a16:creationId xmlns:a16="http://schemas.microsoft.com/office/drawing/2014/main" id="{E4C9F498-6F44-4CA2-AF18-37B16BED12C0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720082" y="1847023"/>
            <a:ext cx="6248810" cy="3514958"/>
          </a:xfrm>
          <a:solidFill>
            <a:schemeClr val="bg1">
              <a:lumMod val="50000"/>
            </a:schemeClr>
          </a:solidFill>
        </p:spPr>
        <p:txBody>
          <a:bodyPr tIns="36000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8" name="Plassholder for tekst 14">
            <a:extLst>
              <a:ext uri="{FF2B5EF4-FFF2-40B4-BE49-F238E27FC236}">
                <a16:creationId xmlns:a16="http://schemas.microsoft.com/office/drawing/2014/main" id="{0F42FF05-9A5C-42EA-96C3-47171AE49D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36943" y="1847032"/>
            <a:ext cx="3902599" cy="432993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DD6478-91A1-4964-ACA2-E26D9F4B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943" y="681038"/>
            <a:ext cx="3902598" cy="830997"/>
          </a:xfrm>
        </p:spPr>
        <p:txBody>
          <a:bodyPr anchor="b" anchorCtr="0">
            <a:normAutofit/>
          </a:bodyPr>
          <a:lstStyle>
            <a:lvl1pPr>
              <a:spcAft>
                <a:spcPts val="0"/>
              </a:spcAft>
              <a:defRPr sz="2000" cap="none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4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ekst 7">
            <a:extLst>
              <a:ext uri="{FF2B5EF4-FFF2-40B4-BE49-F238E27FC236}">
                <a16:creationId xmlns:a16="http://schemas.microsoft.com/office/drawing/2014/main" id="{E63E4E42-00DC-4CD8-8D2A-A2ED1C35DD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79550" y="2438271"/>
            <a:ext cx="8999871" cy="373869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0E74-B8A8-4360-A367-9FF538085BF2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7444-737A-4256-A71F-2C8225BFF095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FBCB943-AE00-4825-843E-FE156C6BDC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9550" y="1212534"/>
            <a:ext cx="8999871" cy="98488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F609443-9AE4-46E7-8FE7-2CE88496B0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" y="471764"/>
            <a:ext cx="2179324" cy="52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7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3693" y="326129"/>
            <a:ext cx="9601200" cy="110799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693" y="2115183"/>
            <a:ext cx="10685848" cy="395310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459" y="6446580"/>
            <a:ext cx="1920240" cy="1846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6A1A0E74-B8A8-4360-A367-9FF538085BF2}" type="datetimeFigureOut">
              <a:rPr lang="nb-NO" smtClean="0"/>
              <a:pPr/>
              <a:t>04.03.2024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5640" y="6446580"/>
            <a:ext cx="5760720" cy="1846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79421" y="6446580"/>
            <a:ext cx="960120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36457444-737A-4256-A71F-2C8225BFF095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" name="logo_gul">
            <a:extLst>
              <a:ext uri="{FF2B5EF4-FFF2-40B4-BE49-F238E27FC236}">
                <a16:creationId xmlns:a16="http://schemas.microsoft.com/office/drawing/2014/main" id="{568E141C-BC32-4EA7-B2A0-38340A669A3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270" y="396050"/>
            <a:ext cx="548640" cy="612362"/>
          </a:xfrm>
          <a:prstGeom prst="rect">
            <a:avLst/>
          </a:prstGeom>
        </p:spPr>
      </p:pic>
      <p:pic>
        <p:nvPicPr>
          <p:cNvPr id="11" name="logo_beige" descr="Et bilde som inneholder verktøy, skrunøkkel&#10;&#10;Beskrivelse som er generert med høy visshet" hidden="1">
            <a:extLst>
              <a:ext uri="{FF2B5EF4-FFF2-40B4-BE49-F238E27FC236}">
                <a16:creationId xmlns:a16="http://schemas.microsoft.com/office/drawing/2014/main" id="{413738F4-4345-4546-B6AE-0A137D4FB7E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270" y="396050"/>
            <a:ext cx="548640" cy="612362"/>
          </a:xfrm>
          <a:prstGeom prst="rect">
            <a:avLst/>
          </a:prstGeom>
        </p:spPr>
      </p:pic>
      <p:pic>
        <p:nvPicPr>
          <p:cNvPr id="9" name="logo_bla" descr="Et bilde som inneholder objekt&#10;&#10;Beskrivelse som er generert med høy visshet" hidden="1">
            <a:extLst>
              <a:ext uri="{FF2B5EF4-FFF2-40B4-BE49-F238E27FC236}">
                <a16:creationId xmlns:a16="http://schemas.microsoft.com/office/drawing/2014/main" id="{F439C0E1-1A3C-408E-87BE-8917EC33988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270" y="396050"/>
            <a:ext cx="548640" cy="6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4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72" r:id="rId6"/>
    <p:sldLayoutId id="2147483673" r:id="rId7"/>
    <p:sldLayoutId id="2147483674" r:id="rId8"/>
    <p:sldLayoutId id="2147483676" r:id="rId9"/>
    <p:sldLayoutId id="2147483666" r:id="rId10"/>
    <p:sldLayoutId id="2147483667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6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0" indent="-324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0" indent="-324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2000" indent="-324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0" indent="-324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324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5CAFB2-6E0D-49A8-99F0-04FF78C5A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Eksempler på språksnakk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66E8297-8E85-4F43-B346-0DEF68D0D9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890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9B3E8CED-6006-4196-EC5B-E8A1FE800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17" y="225959"/>
            <a:ext cx="4752528" cy="5838821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8624BE69-C3FA-28FF-934D-EA289E83DD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968" y="387844"/>
            <a:ext cx="5559156" cy="567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3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639584"/>
      </p:ext>
    </p:extLst>
  </p:cSld>
  <p:clrMapOvr>
    <a:masterClrMapping/>
  </p:clrMapOvr>
</p:sld>
</file>

<file path=ppt/theme/theme1.xml><?xml version="1.0" encoding="utf-8"?>
<a:theme xmlns:a="http://schemas.openxmlformats.org/drawingml/2006/main" name="TRFK">
  <a:themeElements>
    <a:clrScheme name="TFK">
      <a:dk1>
        <a:sysClr val="windowText" lastClr="000000"/>
      </a:dk1>
      <a:lt1>
        <a:sysClr val="window" lastClr="FFFFFF"/>
      </a:lt1>
      <a:dk2>
        <a:srgbClr val="FFDD00"/>
      </a:dk2>
      <a:lt2>
        <a:srgbClr val="E7E6E6"/>
      </a:lt2>
      <a:accent1>
        <a:srgbClr val="FFDD00"/>
      </a:accent1>
      <a:accent2>
        <a:srgbClr val="018A92"/>
      </a:accent2>
      <a:accent3>
        <a:srgbClr val="CDC9AF"/>
      </a:accent3>
      <a:accent4>
        <a:srgbClr val="E35205"/>
      </a:accent4>
      <a:accent5>
        <a:srgbClr val="004052"/>
      </a:accent5>
      <a:accent6>
        <a:srgbClr val="000000"/>
      </a:accent6>
      <a:hlink>
        <a:srgbClr val="0563C1"/>
      </a:hlink>
      <a:folHlink>
        <a:srgbClr val="954F72"/>
      </a:folHlink>
    </a:clrScheme>
    <a:fontScheme name="Egendefinert 1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fk_ppt_hovedlogo (1).pptx" id="{BC19AE05-638E-49C8-8B07-F5D649000AFD}" vid="{5E7EE038-3048-41D5-AC0F-0B78C8D66D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C1D1EECDF0E242A83BEF1D0DC67523" ma:contentTypeVersion="10" ma:contentTypeDescription="Opprett et nytt dokument." ma:contentTypeScope="" ma:versionID="1276f770f4a0d8298d1d23b6f8051b94">
  <xsd:schema xmlns:xsd="http://www.w3.org/2001/XMLSchema" xmlns:xs="http://www.w3.org/2001/XMLSchema" xmlns:p="http://schemas.microsoft.com/office/2006/metadata/properties" xmlns:ns2="710844ae-b2a4-4214-b24f-b0b8858ca061" xmlns:ns3="d8083ca1-a162-43c7-b747-b1fcf6f8f866" targetNamespace="http://schemas.microsoft.com/office/2006/metadata/properties" ma:root="true" ma:fieldsID="e26276145777979af7594743bb33e0ec" ns2:_="" ns3:_="">
    <xsd:import namespace="710844ae-b2a4-4214-b24f-b0b8858ca061"/>
    <xsd:import namespace="d8083ca1-a162-43c7-b747-b1fcf6f8f8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844ae-b2a4-4214-b24f-b0b8858ca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83ca1-a162-43c7-b747-b1fcf6f8f8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ADEED3-D19F-409A-AC82-A9778D0D9FAA}">
  <ds:schemaRefs>
    <ds:schemaRef ds:uri="710844ae-b2a4-4214-b24f-b0b8858ca061"/>
    <ds:schemaRef ds:uri="d8083ca1-a162-43c7-b747-b1fcf6f8f86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B3FE34-D32E-411D-8F5B-11CD28B709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D2D8A-ACC8-4263-8D26-A0C72182AA17}">
  <ds:schemaRefs>
    <ds:schemaRef ds:uri="710844ae-b2a4-4214-b24f-b0b8858ca061"/>
    <ds:schemaRef ds:uri="d8083ca1-a162-43c7-b747-b1fcf6f8f8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TRFK_ppt_hovedlogo</Template>
  <TotalTime>11</TotalTime>
  <Words>26</Words>
  <Application>Microsoft Office PowerPoint</Application>
  <PresentationFormat>Widescreen</PresentationFormat>
  <Paragraphs>3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TRFK</vt:lpstr>
      <vt:lpstr>Eksempler på språksnakk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Eksempler på språksnakk</dc:title>
  <dc:creator>Rune Gjerdevik</dc:creator>
  <cp:lastModifiedBy>Rune Gjerdevik</cp:lastModifiedBy>
  <cp:revision>1</cp:revision>
  <dcterms:created xsi:type="dcterms:W3CDTF">2024-03-04T10:03:37Z</dcterms:created>
  <dcterms:modified xsi:type="dcterms:W3CDTF">2024-03-04T10:15:10Z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0x010100F4C1D1EECDF0E242A83BEF1D0DC67523</vt:lpwstr>
  </property>
</Properties>
</file>