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666BF8-B846-4FF7-BFB7-30F21B956992}" v="33" dt="2022-12-14T08:02:55.4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Grete Wold" userId="S::annwo@trondelagfylke.no::41b97964-6abf-4233-8d99-40e64e5fe84f" providerId="AD" clId="Web-{BC666BF8-B846-4FF7-BFB7-30F21B956992}"/>
    <pc:docChg chg="modSld">
      <pc:chgData name="Anne Grete Wold" userId="S::annwo@trondelagfylke.no::41b97964-6abf-4233-8d99-40e64e5fe84f" providerId="AD" clId="Web-{BC666BF8-B846-4FF7-BFB7-30F21B956992}" dt="2022-12-14T08:02:55.424" v="30"/>
      <pc:docMkLst>
        <pc:docMk/>
      </pc:docMkLst>
      <pc:sldChg chg="modSp">
        <pc:chgData name="Anne Grete Wold" userId="S::annwo@trondelagfylke.no::41b97964-6abf-4233-8d99-40e64e5fe84f" providerId="AD" clId="Web-{BC666BF8-B846-4FF7-BFB7-30F21B956992}" dt="2022-12-14T08:02:55.424" v="30"/>
        <pc:sldMkLst>
          <pc:docMk/>
          <pc:sldMk cId="1478721631" sldId="257"/>
        </pc:sldMkLst>
        <pc:graphicFrameChg chg="mod modGraphic">
          <ac:chgData name="Anne Grete Wold" userId="S::annwo@trondelagfylke.no::41b97964-6abf-4233-8d99-40e64e5fe84f" providerId="AD" clId="Web-{BC666BF8-B846-4FF7-BFB7-30F21B956992}" dt="2022-12-14T08:02:55.424" v="30"/>
          <ac:graphicFrameMkLst>
            <pc:docMk/>
            <pc:sldMk cId="1478721631" sldId="257"/>
            <ac:graphicFrameMk id="4" creationId="{0344E9C0-7C9C-D806-7951-33F3755A1BD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5BC1F6-E0E8-4345-1C8B-93D1DD376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F21E177-6287-0E04-BF3A-CBECEAD27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BB0F6C-36E3-01A1-4FD9-8CA89D534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F6C3-C408-47A6-993C-B4444328FC5F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D6831D2-FC6D-5DFE-E762-78C25270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EC6E18E-A055-572A-ECB5-8B9C5C1A6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C563-D194-4208-81C8-54FA0C26F1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60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1CF947-B425-C084-F29B-F3822EDE7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86CE313-015C-71A7-2FD1-B8B53DCFF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078D60-0357-2797-2389-736701C2E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F6C3-C408-47A6-993C-B4444328FC5F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D7F7BFA-A607-8F4F-BEA6-729FC0015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5EA6F2-51C0-FC62-A21B-5734BC79E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C563-D194-4208-81C8-54FA0C26F1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291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0847AB9-49ED-8B88-972D-FC878B321D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8F23978-E182-7032-E4A9-B39BA5E21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292B0F-6711-74B8-CC28-9DF7887B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F6C3-C408-47A6-993C-B4444328FC5F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294F2A-E13D-B3DD-8DE8-2A85A719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3BD6ED-0D1F-2671-D048-222204AF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C563-D194-4208-81C8-54FA0C26F1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52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F9FEB4-A0C8-4AA0-08F7-04A60C76C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A60F98-EA22-E8C6-45F1-0960BE209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0E34BD3-2DC7-6BAA-F5B6-EEF18988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F6C3-C408-47A6-993C-B4444328FC5F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35EAC4-7D63-C075-C1B5-70537BC91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E663E0-445C-3CC3-3874-0D718D5C2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C563-D194-4208-81C8-54FA0C26F1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638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E24509-7581-AEF1-1D28-410862D82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9CFCBF6-C0A9-E506-1466-047B7A962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D6D631-BC4A-6FCF-930F-79AAEFE0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F6C3-C408-47A6-993C-B4444328FC5F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E4566B5-6255-1776-FDAB-32AEFCC9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6812275-0C95-16B1-3206-31463601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C563-D194-4208-81C8-54FA0C26F1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852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5E1D69-2962-7E1C-B672-B34FA29C8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D995BB-8D96-88FE-E19A-679EF23A0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801156C-2A00-9EE2-650B-8305ED708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6D059C2-7EFC-C00B-A348-0B0C2717A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F6C3-C408-47A6-993C-B4444328FC5F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3B7FA2F-4FCF-C126-2CC6-1C0405240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C01700-52EC-BDBF-890A-0384DC449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C563-D194-4208-81C8-54FA0C26F1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480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A3DCC6-19C3-B1F2-B575-7353A9954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1ACFD47-1444-4781-61E7-EEAEB8E10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A329C4-CFCC-C688-CDA5-21BC6F67C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5CE1682-8302-3DDE-EBB0-BABA9E996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639380F-2F94-D1AD-A7CB-7B64F3E03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3839458-28D8-F7B8-D3E2-81B1DC03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F6C3-C408-47A6-993C-B4444328FC5F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926F503-5E9E-D876-312D-23F8E3F19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2BE34E0-F778-627E-04BB-DB151476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C563-D194-4208-81C8-54FA0C26F1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531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959935-F00B-EA8F-57CE-61A77258B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04C2D9-4CBE-A3F8-5DA5-7B03745C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F6C3-C408-47A6-993C-B4444328FC5F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B75E0B4-903C-186B-A3AB-E5C9560F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094CA9F-B645-F484-2934-B5F89521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C563-D194-4208-81C8-54FA0C26F1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02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3CA4D27-E083-F4C4-D689-C9E0AC434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F6C3-C408-47A6-993C-B4444328FC5F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0A94EE5-39ED-DB77-F023-84B33BE3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0E2A49E-FAC8-B280-DD78-42E3FE495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C563-D194-4208-81C8-54FA0C26F1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437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76434E-A5B0-02BC-A827-4CC39F84D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421EC4-0D22-51E9-93FD-11ED5A922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D3CFC79-5EED-AB0F-9E0D-41902AD67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7A3C5D3-C4BD-9928-7D97-8C31C67EE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F6C3-C408-47A6-993C-B4444328FC5F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000FF47-B933-2816-1ABE-C88D290D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3ACFC5F-C552-2462-1E25-4083E3E7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C563-D194-4208-81C8-54FA0C26F1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854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D24515-A62B-7B2F-04C8-CFFF09593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5ADCCB5-22C1-87AC-FA78-4A2FF4562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2061100-A4C4-837E-6A12-27E552DD3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918A6B-780E-EB88-7884-0F3CC8EEC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F6C3-C408-47A6-993C-B4444328FC5F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27D539-E2AF-108D-1D08-75C37223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B102D85-E06A-CDB2-CA2D-651CAB7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C563-D194-4208-81C8-54FA0C26F1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399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3DC5407-1AEC-0371-E768-8E52AC65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B0AF776-9D76-758F-6080-99D59285E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28AE760-9943-F9C9-8847-0287DD17C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3F6C3-C408-47A6-993C-B4444328FC5F}" type="datetimeFigureOut">
              <a:rPr lang="nb-NO" smtClean="0"/>
              <a:t>14.12.2022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5529C8-AE35-D2C6-7696-06F3492DD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20D799-8096-D792-EB02-4428F2F51D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0C563-D194-4208-81C8-54FA0C26F1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585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065CAA-D934-E9FF-F864-654EE9C30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Kompetanseforum Trøndelag</a:t>
            </a:r>
            <a:br>
              <a:rPr lang="nb-NO" b="1" dirty="0"/>
            </a:br>
            <a:r>
              <a:rPr lang="nb-NO" b="1" dirty="0"/>
              <a:t>Møteplan 2023 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0344E9C0-7C9C-D806-7951-33F3755A1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380452"/>
              </p:ext>
            </p:extLst>
          </p:nvPr>
        </p:nvGraphicFramePr>
        <p:xfrm>
          <a:off x="838200" y="1856486"/>
          <a:ext cx="10515600" cy="4665062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939834">
                  <a:extLst>
                    <a:ext uri="{9D8B030D-6E8A-4147-A177-3AD203B41FA5}">
                      <a16:colId xmlns:a16="http://schemas.microsoft.com/office/drawing/2014/main" val="324460158"/>
                    </a:ext>
                  </a:extLst>
                </a:gridCol>
                <a:gridCol w="6653349">
                  <a:extLst>
                    <a:ext uri="{9D8B030D-6E8A-4147-A177-3AD203B41FA5}">
                      <a16:colId xmlns:a16="http://schemas.microsoft.com/office/drawing/2014/main" val="1300847437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2800554594"/>
                    </a:ext>
                  </a:extLst>
                </a:gridCol>
              </a:tblGrid>
              <a:tr h="601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800" dirty="0">
                          <a:effectLst/>
                        </a:rPr>
                        <a:t>Forslag møtedato</a:t>
                      </a:r>
                      <a:endParaRPr lang="nb-NO" sz="1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800" dirty="0">
                          <a:effectLst/>
                        </a:rPr>
                        <a:t>Forslag innhold</a:t>
                      </a:r>
                      <a:endParaRPr lang="nb-NO" sz="1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800" dirty="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Sted?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1291229"/>
                  </a:ext>
                </a:extLst>
              </a:tr>
              <a:tr h="108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800" dirty="0">
                          <a:effectLst/>
                        </a:rPr>
                        <a:t>Torsdag </a:t>
                      </a:r>
                      <a:br>
                        <a:rPr lang="nb-NO" sz="1800" dirty="0">
                          <a:effectLst/>
                        </a:rPr>
                      </a:br>
                      <a:r>
                        <a:rPr lang="nb-NO" sz="1800" dirty="0">
                          <a:effectLst/>
                        </a:rPr>
                        <a:t>2. februar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1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800" dirty="0">
                          <a:effectLst/>
                        </a:rPr>
                        <a:t>Handlingsplan kompetansestrategi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800" dirty="0">
                          <a:effectLst/>
                        </a:rPr>
                        <a:t>Prinsipper behov og tilbud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800" dirty="0">
                          <a:effectLst/>
                        </a:rPr>
                        <a:t>Kompetansepilot og studiesenter</a:t>
                      </a:r>
                      <a:endParaRPr lang="nb-NO" sz="1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nb-NO" sz="1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1051382"/>
                  </a:ext>
                </a:extLst>
              </a:tr>
              <a:tr h="1298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800" dirty="0">
                          <a:effectLst/>
                        </a:rPr>
                        <a:t>Torsdag </a:t>
                      </a:r>
                      <a:br>
                        <a:rPr lang="nb-NO" sz="1800" dirty="0">
                          <a:effectLst/>
                        </a:rPr>
                      </a:br>
                      <a:r>
                        <a:rPr lang="nb-NO" sz="1800" dirty="0">
                          <a:effectLst/>
                        </a:rPr>
                        <a:t>11. Mai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800" dirty="0">
                          <a:effectLst/>
                        </a:rPr>
                        <a:t>(i stedet for juni)</a:t>
                      </a:r>
                      <a:endParaRPr lang="nb-NO" sz="1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800" dirty="0">
                          <a:effectLst/>
                        </a:rPr>
                        <a:t>Strategi til politisk behandling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800" dirty="0">
                          <a:effectLst/>
                        </a:rPr>
                        <a:t>Innspill til nye tilbud og dimensjonering i videregående skole med mulig oppstart påfølgende skoleår (høsten året etter)​</a:t>
                      </a:r>
                      <a:endParaRPr lang="nb-NO" sz="1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nb-NO" sz="1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5001291"/>
                  </a:ext>
                </a:extLst>
              </a:tr>
              <a:tr h="601168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nb-NO" sz="1800" dirty="0">
                          <a:effectLst/>
                        </a:rPr>
                        <a:t>Onsdag</a:t>
                      </a:r>
                      <a:br>
                        <a:rPr lang="nb-NO" sz="1800" dirty="0">
                          <a:effectLst/>
                        </a:rPr>
                      </a:br>
                      <a:r>
                        <a:rPr lang="nb-NO" sz="1800" dirty="0">
                          <a:effectLst/>
                        </a:rPr>
                        <a:t>20. september</a:t>
                      </a:r>
                      <a:endParaRPr lang="nb-NO" sz="18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800" dirty="0">
                          <a:effectLst/>
                        </a:rPr>
                        <a:t>Fellesmøte med næringspartnerskapet, evt. også konferanse</a:t>
                      </a:r>
                      <a:endParaRPr lang="nb-NO" sz="1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nb-NO" sz="1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2090197"/>
                  </a:ext>
                </a:extLst>
              </a:tr>
              <a:tr h="108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800" dirty="0">
                          <a:effectLst/>
                        </a:rPr>
                        <a:t>Onsdag</a:t>
                      </a:r>
                      <a:br>
                        <a:rPr lang="nb-NO" sz="1800" dirty="0">
                          <a:effectLst/>
                        </a:rPr>
                      </a:br>
                      <a:r>
                        <a:rPr lang="nb-NO" sz="1800" dirty="0">
                          <a:effectLst/>
                        </a:rPr>
                        <a:t>13. desember</a:t>
                      </a:r>
                      <a:endParaRPr lang="nb-NO" sz="1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800" dirty="0">
                          <a:effectLst/>
                        </a:rPr>
                        <a:t>Statsbudsjett og føringer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800" dirty="0">
                          <a:effectLst/>
                        </a:rPr>
                        <a:t>Evaluering av partnerskapets arbeid og funksjon, årsplan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800" dirty="0">
                          <a:effectLst/>
                        </a:rPr>
                        <a:t>Status utdanningsaktørene</a:t>
                      </a:r>
                      <a:endParaRPr lang="nb-NO" sz="1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nb-NO" sz="18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5124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721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06F5BECFD4D146B22B44D785B19F2D" ma:contentTypeVersion="12" ma:contentTypeDescription="Opprett et nytt dokument." ma:contentTypeScope="" ma:versionID="40dbd3812c3dabc4b109a91e56482e27">
  <xsd:schema xmlns:xsd="http://www.w3.org/2001/XMLSchema" xmlns:xs="http://www.w3.org/2001/XMLSchema" xmlns:p="http://schemas.microsoft.com/office/2006/metadata/properties" xmlns:ns2="e5f2bb02-5d54-4209-a8f9-54f0314df865" xmlns:ns3="4c1e125b-b772-4d2d-8af8-eec310c9bc7c" xmlns:ns4="a8083561-9251-4d5d-b472-8839b8478195" targetNamespace="http://schemas.microsoft.com/office/2006/metadata/properties" ma:root="true" ma:fieldsID="067a413fcf27d1aa75722add16911753" ns2:_="" ns3:_="" ns4:_="">
    <xsd:import namespace="e5f2bb02-5d54-4209-a8f9-54f0314df865"/>
    <xsd:import namespace="4c1e125b-b772-4d2d-8af8-eec310c9bc7c"/>
    <xsd:import namespace="a8083561-9251-4d5d-b472-8839b84781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f2bb02-5d54-4209-a8f9-54f0314df8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17f1e631-7134-4ce3-8a3d-482fd88a4c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e125b-b772-4d2d-8af8-eec310c9bc7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e965383-af20-4866-b782-44ec5b123bf1}" ma:internalName="TaxCatchAll" ma:showField="CatchAllData" ma:web="a8083561-9251-4d5d-b472-8839b84781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83561-9251-4d5d-b472-8839b8478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1e125b-b772-4d2d-8af8-eec310c9bc7c" xsi:nil="true"/>
    <lcf76f155ced4ddcb4097134ff3c332f xmlns="e5f2bb02-5d54-4209-a8f9-54f0314df86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BFA7DD-05A3-486F-B2C4-38F38FC3AA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f2bb02-5d54-4209-a8f9-54f0314df865"/>
    <ds:schemaRef ds:uri="4c1e125b-b772-4d2d-8af8-eec310c9bc7c"/>
    <ds:schemaRef ds:uri="a8083561-9251-4d5d-b472-8839b8478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2F3AF2-6B13-42D8-B0D8-F8A2BC464C7D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c1e125b-b772-4d2d-8af8-eec310c9bc7c"/>
    <ds:schemaRef ds:uri="a8083561-9251-4d5d-b472-8839b8478195"/>
    <ds:schemaRef ds:uri="e5f2bb02-5d54-4209-a8f9-54f0314df86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E5EE24D-C5D3-4E62-8FD6-5198242B30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Kompetanseforum Trøndelag Møteplan 2023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Kompetanseforum Trøndelag Møteplan 2023 </dc:title>
  <dc:creator>Anne Grete Wold</dc:creator>
  <cp:lastModifiedBy>Anne Grete Wold</cp:lastModifiedBy>
  <cp:revision>4</cp:revision>
  <dcterms:created xsi:type="dcterms:W3CDTF">2022-12-05T21:12:19Z</dcterms:created>
  <dcterms:modified xsi:type="dcterms:W3CDTF">2022-12-14T08:02:58Z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0x0101000F06F5BECFD4D146B22B44D785B19F2D</vt:lpwstr>
  </property>
  <property fmtid="{D5CDD505-2E9C-101B-9397-08002B2CF9AE}" pid="3" name="MediaServiceImageTags">
    <vt:lpwstr/>
  </property>
</Properties>
</file>