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14"/>
  </p:notesMasterIdLst>
  <p:sldIdLst>
    <p:sldId id="259" r:id="rId5"/>
    <p:sldId id="631" r:id="rId6"/>
    <p:sldId id="636" r:id="rId7"/>
    <p:sldId id="635" r:id="rId8"/>
    <p:sldId id="632" r:id="rId9"/>
    <p:sldId id="633" r:id="rId10"/>
    <p:sldId id="637" r:id="rId11"/>
    <p:sldId id="634" r:id="rId12"/>
    <p:sldId id="621" r:id="rId13"/>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 Merethe Belbo" initials="SMB" lastIdx="1" clrIdx="0">
    <p:extLst>
      <p:ext uri="{19B8F6BF-5375-455C-9EA6-DF929625EA0E}">
        <p15:presenceInfo xmlns:p15="http://schemas.microsoft.com/office/powerpoint/2012/main" userId="S::sivbe@trondelagfylke.no::71d199e3-6d1d-4f54-9bbd-8de2ec0a20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stil 1 – uthev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iddels stil 4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17" autoAdjust="0"/>
  </p:normalViewPr>
  <p:slideViewPr>
    <p:cSldViewPr snapToGrid="0">
      <p:cViewPr varScale="1">
        <p:scale>
          <a:sx n="76" d="100"/>
          <a:sy n="76" d="100"/>
        </p:scale>
        <p:origin x="91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ve Stavrum" userId="5ebfb6f5-32f9-4703-8cb6-324416692087" providerId="ADAL" clId="{4D5E0389-3992-4A2B-93D5-D01948A09DB0}"/>
    <pc:docChg chg="custSel addSld modSld">
      <pc:chgData name="Tove Stavrum" userId="5ebfb6f5-32f9-4703-8cb6-324416692087" providerId="ADAL" clId="{4D5E0389-3992-4A2B-93D5-D01948A09DB0}" dt="2022-12-06T09:17:13.282" v="482" actId="6549"/>
      <pc:docMkLst>
        <pc:docMk/>
      </pc:docMkLst>
      <pc:sldChg chg="modNotesTx">
        <pc:chgData name="Tove Stavrum" userId="5ebfb6f5-32f9-4703-8cb6-324416692087" providerId="ADAL" clId="{4D5E0389-3992-4A2B-93D5-D01948A09DB0}" dt="2022-12-06T09:11:20.522" v="0"/>
        <pc:sldMkLst>
          <pc:docMk/>
          <pc:sldMk cId="70890091" sldId="631"/>
        </pc:sldMkLst>
      </pc:sldChg>
      <pc:sldChg chg="addSp delSp modSp new mod modClrScheme chgLayout modNotesTx">
        <pc:chgData name="Tove Stavrum" userId="5ebfb6f5-32f9-4703-8cb6-324416692087" providerId="ADAL" clId="{4D5E0389-3992-4A2B-93D5-D01948A09DB0}" dt="2022-12-06T09:17:13.282" v="482" actId="6549"/>
        <pc:sldMkLst>
          <pc:docMk/>
          <pc:sldMk cId="782367205" sldId="637"/>
        </pc:sldMkLst>
        <pc:spChg chg="del mod ord">
          <ac:chgData name="Tove Stavrum" userId="5ebfb6f5-32f9-4703-8cb6-324416692087" providerId="ADAL" clId="{4D5E0389-3992-4A2B-93D5-D01948A09DB0}" dt="2022-12-06T09:12:39.785" v="2" actId="700"/>
          <ac:spMkLst>
            <pc:docMk/>
            <pc:sldMk cId="782367205" sldId="637"/>
            <ac:spMk id="2" creationId="{4E4DE223-2DC7-DD95-6762-ED3C7B64C433}"/>
          </ac:spMkLst>
        </pc:spChg>
        <pc:spChg chg="del mod ord">
          <ac:chgData name="Tove Stavrum" userId="5ebfb6f5-32f9-4703-8cb6-324416692087" providerId="ADAL" clId="{4D5E0389-3992-4A2B-93D5-D01948A09DB0}" dt="2022-12-06T09:12:39.785" v="2" actId="700"/>
          <ac:spMkLst>
            <pc:docMk/>
            <pc:sldMk cId="782367205" sldId="637"/>
            <ac:spMk id="3" creationId="{345A25E0-4A44-F00F-1BB3-78FD97FFFCA3}"/>
          </ac:spMkLst>
        </pc:spChg>
        <pc:spChg chg="del">
          <ac:chgData name="Tove Stavrum" userId="5ebfb6f5-32f9-4703-8cb6-324416692087" providerId="ADAL" clId="{4D5E0389-3992-4A2B-93D5-D01948A09DB0}" dt="2022-12-06T09:12:39.785" v="2" actId="700"/>
          <ac:spMkLst>
            <pc:docMk/>
            <pc:sldMk cId="782367205" sldId="637"/>
            <ac:spMk id="4" creationId="{8742D342-A9CC-12D9-3DEF-342A4C04B6A4}"/>
          </ac:spMkLst>
        </pc:spChg>
        <pc:spChg chg="add mod ord">
          <ac:chgData name="Tove Stavrum" userId="5ebfb6f5-32f9-4703-8cb6-324416692087" providerId="ADAL" clId="{4D5E0389-3992-4A2B-93D5-D01948A09DB0}" dt="2022-12-06T09:13:31.686" v="10" actId="1076"/>
          <ac:spMkLst>
            <pc:docMk/>
            <pc:sldMk cId="782367205" sldId="637"/>
            <ac:spMk id="5" creationId="{F7F298F0-40F8-FFF2-965E-F9350D56C1B5}"/>
          </ac:spMkLst>
        </pc:spChg>
        <pc:spChg chg="add mod ord">
          <ac:chgData name="Tove Stavrum" userId="5ebfb6f5-32f9-4703-8cb6-324416692087" providerId="ADAL" clId="{4D5E0389-3992-4A2B-93D5-D01948A09DB0}" dt="2022-12-06T09:17:04.320" v="481" actId="20577"/>
          <ac:spMkLst>
            <pc:docMk/>
            <pc:sldMk cId="782367205" sldId="637"/>
            <ac:spMk id="6" creationId="{3231E8E5-2103-3371-834B-A476E834F0F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779B59B3-019A-4F17-8515-822D78586D60}" type="datetimeFigureOut">
              <a:rPr lang="nb-NO" smtClean="0"/>
              <a:t>06.12.2022</a:t>
            </a:fld>
            <a:endParaRPr lang="nb-NO"/>
          </a:p>
        </p:txBody>
      </p:sp>
      <p:sp>
        <p:nvSpPr>
          <p:cNvPr id="4" name="Plassholder for lysbild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ED7C5643-1655-438E-8FB1-234AAB04AB11}" type="slidenum">
              <a:rPr lang="nb-NO" smtClean="0"/>
              <a:t>‹#›</a:t>
            </a:fld>
            <a:endParaRPr lang="nb-NO"/>
          </a:p>
        </p:txBody>
      </p:sp>
    </p:spTree>
    <p:extLst>
      <p:ext uri="{BB962C8B-B14F-4D97-AF65-F5344CB8AC3E}">
        <p14:creationId xmlns:p14="http://schemas.microsoft.com/office/powerpoint/2010/main" val="34117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0C14064-A2D1-40D6-BA78-200AB2D8A55A}" type="slidenum">
              <a:rPr lang="nb-NO" smtClean="0"/>
              <a:t>1</a:t>
            </a:fld>
            <a:endParaRPr lang="nb-NO"/>
          </a:p>
        </p:txBody>
      </p:sp>
    </p:spTree>
    <p:extLst>
      <p:ext uri="{BB962C8B-B14F-4D97-AF65-F5344CB8AC3E}">
        <p14:creationId xmlns:p14="http://schemas.microsoft.com/office/powerpoint/2010/main" val="1994398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rPr>
              <a:t>Gjennom perioden med pandemi (2020-2022) har BIO ordningen vært et virkemiddel for å avhjelpe de utfordringer mange bedrifter har møtt ved å støtte kompetansehevingstiltak. Dette har gjort det mulig for bedriftene å gjennomføre tiltak for å omstille drift og stå bedre rustet for videre utvikling. Når pandemien nå er over er det naturlig at retningslinjene strammes litt inn og at det stilles strengere krav til faglig innhold i de opplæringstiltakene som støttes. </a:t>
            </a:r>
          </a:p>
          <a:p>
            <a:endParaRPr lang="nb-NO" dirty="0"/>
          </a:p>
        </p:txBody>
      </p:sp>
      <p:sp>
        <p:nvSpPr>
          <p:cNvPr id="4" name="Plassholder for lysbildenummer 3"/>
          <p:cNvSpPr>
            <a:spLocks noGrp="1"/>
          </p:cNvSpPr>
          <p:nvPr>
            <p:ph type="sldNum" sz="quarter" idx="5"/>
          </p:nvPr>
        </p:nvSpPr>
        <p:spPr/>
        <p:txBody>
          <a:bodyPr/>
          <a:lstStyle/>
          <a:p>
            <a:fld id="{ED7C5643-1655-438E-8FB1-234AAB04AB11}" type="slidenum">
              <a:rPr lang="nb-NO" smtClean="0"/>
              <a:t>2</a:t>
            </a:fld>
            <a:endParaRPr lang="nb-NO"/>
          </a:p>
        </p:txBody>
      </p:sp>
    </p:spTree>
    <p:extLst>
      <p:ext uri="{BB962C8B-B14F-4D97-AF65-F5344CB8AC3E}">
        <p14:creationId xmlns:p14="http://schemas.microsoft.com/office/powerpoint/2010/main" val="130591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ED7C5643-1655-438E-8FB1-234AAB04AB11}" type="slidenum">
              <a:rPr lang="nb-NO" smtClean="0"/>
              <a:t>4</a:t>
            </a:fld>
            <a:endParaRPr lang="nb-NO"/>
          </a:p>
        </p:txBody>
      </p:sp>
    </p:spTree>
    <p:extLst>
      <p:ext uri="{BB962C8B-B14F-4D97-AF65-F5344CB8AC3E}">
        <p14:creationId xmlns:p14="http://schemas.microsoft.com/office/powerpoint/2010/main" val="3280345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endParaRPr lang="nb-NO" dirty="0"/>
          </a:p>
          <a:p>
            <a:pPr marL="171450" indent="-171450">
              <a:buFontTx/>
              <a:buChar char="-"/>
            </a:pPr>
            <a:endParaRPr lang="nb-NO" dirty="0"/>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F0C14064-A2D1-40D6-BA78-200AB2D8A55A}" type="slidenum">
              <a:rPr lang="nb-NO" smtClean="0"/>
              <a:t>5</a:t>
            </a:fld>
            <a:endParaRPr lang="nb-NO"/>
          </a:p>
        </p:txBody>
      </p:sp>
    </p:spTree>
    <p:extLst>
      <p:ext uri="{BB962C8B-B14F-4D97-AF65-F5344CB8AC3E}">
        <p14:creationId xmlns:p14="http://schemas.microsoft.com/office/powerpoint/2010/main" val="3336937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endParaRPr lang="nb-NO" dirty="0"/>
          </a:p>
          <a:p>
            <a:pPr marL="171450" indent="-171450">
              <a:buFontTx/>
              <a:buChar char="-"/>
            </a:pPr>
            <a:endParaRPr lang="nb-NO" dirty="0"/>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F0C14064-A2D1-40D6-BA78-200AB2D8A55A}" type="slidenum">
              <a:rPr lang="nb-NO" smtClean="0"/>
              <a:t>6</a:t>
            </a:fld>
            <a:endParaRPr lang="nb-NO"/>
          </a:p>
        </p:txBody>
      </p:sp>
    </p:spTree>
    <p:extLst>
      <p:ext uri="{BB962C8B-B14F-4D97-AF65-F5344CB8AC3E}">
        <p14:creationId xmlns:p14="http://schemas.microsoft.com/office/powerpoint/2010/main" val="3954920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ED7C5643-1655-438E-8FB1-234AAB04AB11}" type="slidenum">
              <a:rPr lang="nb-NO" smtClean="0"/>
              <a:t>7</a:t>
            </a:fld>
            <a:endParaRPr lang="nb-NO"/>
          </a:p>
        </p:txBody>
      </p:sp>
    </p:spTree>
    <p:extLst>
      <p:ext uri="{BB962C8B-B14F-4D97-AF65-F5344CB8AC3E}">
        <p14:creationId xmlns:p14="http://schemas.microsoft.com/office/powerpoint/2010/main" val="49615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F0C14064-A2D1-40D6-BA78-200AB2D8A55A}" type="slidenum">
              <a:rPr lang="nb-NO" smtClean="0"/>
              <a:t>9</a:t>
            </a:fld>
            <a:endParaRPr lang="nb-NO"/>
          </a:p>
        </p:txBody>
      </p:sp>
    </p:spTree>
    <p:extLst>
      <p:ext uri="{BB962C8B-B14F-4D97-AF65-F5344CB8AC3E}">
        <p14:creationId xmlns:p14="http://schemas.microsoft.com/office/powerpoint/2010/main" val="3323141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18" name="grafikk">
            <a:extLst>
              <a:ext uri="{FF2B5EF4-FFF2-40B4-BE49-F238E27FC236}">
                <a16:creationId xmlns:a16="http://schemas.microsoft.com/office/drawing/2014/main" id="{36A72C8F-C33A-45AB-91BF-D23C7D50EEE5}"/>
              </a:ext>
            </a:extLst>
          </p:cNvPr>
          <p:cNvSpPr/>
          <p:nvPr userDrawn="1"/>
        </p:nvSpPr>
        <p:spPr>
          <a:xfrm>
            <a:off x="1" y="1548194"/>
            <a:ext cx="12193524" cy="530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sp>
        <p:nvSpPr>
          <p:cNvPr id="2" name="Title 1"/>
          <p:cNvSpPr>
            <a:spLocks noGrp="1"/>
          </p:cNvSpPr>
          <p:nvPr>
            <p:ph type="ctrTitle"/>
          </p:nvPr>
        </p:nvSpPr>
        <p:spPr>
          <a:xfrm>
            <a:off x="914400" y="2535896"/>
            <a:ext cx="10363200" cy="1121846"/>
          </a:xfrm>
        </p:spPr>
        <p:txBody>
          <a:bodyPr anchor="b">
            <a:normAutofit/>
          </a:bodyPr>
          <a:lstStyle>
            <a:lvl1pPr algn="ctr">
              <a:defRPr sz="4050">
                <a:solidFill>
                  <a:srgbClr val="FFFFFF"/>
                </a:solidFill>
              </a:defRPr>
            </a:lvl1pPr>
          </a:lstStyle>
          <a:p>
            <a:r>
              <a:rPr lang="nb-NO"/>
              <a:t>Klikk for å redigere tittelstil</a:t>
            </a:r>
            <a:endParaRPr lang="en-US"/>
          </a:p>
        </p:txBody>
      </p:sp>
      <p:sp>
        <p:nvSpPr>
          <p:cNvPr id="3" name="Subtitle 2"/>
          <p:cNvSpPr>
            <a:spLocks noGrp="1"/>
          </p:cNvSpPr>
          <p:nvPr>
            <p:ph type="subTitle" idx="1"/>
          </p:nvPr>
        </p:nvSpPr>
        <p:spPr>
          <a:xfrm>
            <a:off x="914400" y="3795998"/>
            <a:ext cx="10363200" cy="984885"/>
          </a:xfrm>
        </p:spPr>
        <p:txBody>
          <a:bodyPr>
            <a:normAutofit/>
          </a:bodyPr>
          <a:lstStyle>
            <a:lvl1pPr marL="0" indent="0" algn="ctr">
              <a:buNone/>
              <a:defRPr sz="32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tittelside" hidden="1">
            <a:extLst>
              <a:ext uri="{FF2B5EF4-FFF2-40B4-BE49-F238E27FC236}">
                <a16:creationId xmlns:a16="http://schemas.microsoft.com/office/drawing/2014/main" id="{42594168-4B05-4509-8809-6558E9660824}"/>
              </a:ext>
            </a:extLst>
          </p:cNvPr>
          <p:cNvSpPr/>
          <p:nvPr userDrawn="1"/>
        </p:nvSpPr>
        <p:spPr>
          <a:xfrm>
            <a:off x="449705" y="97436"/>
            <a:ext cx="779488" cy="23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pic>
        <p:nvPicPr>
          <p:cNvPr id="7" name="Bilde 6">
            <a:extLst>
              <a:ext uri="{FF2B5EF4-FFF2-40B4-BE49-F238E27FC236}">
                <a16:creationId xmlns:a16="http://schemas.microsoft.com/office/drawing/2014/main" id="{53C00A96-9228-4E6E-AE76-CA1B57587F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89" y="471764"/>
            <a:ext cx="2431899" cy="580999"/>
          </a:xfrm>
          <a:prstGeom prst="rect">
            <a:avLst/>
          </a:prstGeom>
        </p:spPr>
      </p:pic>
    </p:spTree>
    <p:extLst>
      <p:ext uri="{BB962C8B-B14F-4D97-AF65-F5344CB8AC3E}">
        <p14:creationId xmlns:p14="http://schemas.microsoft.com/office/powerpoint/2010/main" val="17496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cap="none" baseline="0"/>
            </a:lvl1pPr>
          </a:lstStyle>
          <a:p>
            <a:r>
              <a:rPr lang="nb-NO"/>
              <a:t>Klikk for å redigere tittelstil</a:t>
            </a:r>
            <a:endParaRPr lang="en-US"/>
          </a:p>
        </p:txBody>
      </p:sp>
      <p:sp>
        <p:nvSpPr>
          <p:cNvPr id="3" name="Date Placeholder 2"/>
          <p:cNvSpPr>
            <a:spLocks noGrp="1"/>
          </p:cNvSpPr>
          <p:nvPr>
            <p:ph type="dt" sz="half" idx="10"/>
          </p:nvPr>
        </p:nvSpPr>
        <p:spPr/>
        <p:txBody>
          <a:bodyPr/>
          <a:lstStyle/>
          <a:p>
            <a:fld id="{6A1A0E74-B8A8-4360-A367-9FF538085BF2}" type="datetimeFigureOut">
              <a:rPr lang="nb-NO" smtClean="0"/>
              <a:t>06.12.2022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61439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06.12.2022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1446497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ogoside">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A63DFC49-49A2-44B8-B23A-B4A841426F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74795" y="2102571"/>
            <a:ext cx="2442410" cy="2422259"/>
          </a:xfrm>
          <a:prstGeom prst="rect">
            <a:avLst/>
          </a:prstGeom>
        </p:spPr>
      </p:pic>
      <p:sp>
        <p:nvSpPr>
          <p:cNvPr id="2" name="TekstSylinder 1">
            <a:extLst>
              <a:ext uri="{FF2B5EF4-FFF2-40B4-BE49-F238E27FC236}">
                <a16:creationId xmlns:a16="http://schemas.microsoft.com/office/drawing/2014/main" id="{0547DE91-F021-4E3A-9BBE-7FC68723FEC6}"/>
              </a:ext>
            </a:extLst>
          </p:cNvPr>
          <p:cNvSpPr txBox="1"/>
          <p:nvPr userDrawn="1"/>
        </p:nvSpPr>
        <p:spPr>
          <a:xfrm>
            <a:off x="2316480" y="5035631"/>
            <a:ext cx="7559040" cy="292388"/>
          </a:xfrm>
          <a:prstGeom prst="rect">
            <a:avLst/>
          </a:prstGeom>
          <a:noFill/>
        </p:spPr>
        <p:txBody>
          <a:bodyPr wrap="square" rtlCol="0">
            <a:spAutoFit/>
          </a:bodyPr>
          <a:lstStyle/>
          <a:p>
            <a:pPr algn="ctr"/>
            <a:r>
              <a:rPr lang="nb-NO" sz="1300"/>
              <a:t>trondelagfylke.no | fb.com/</a:t>
            </a:r>
            <a:r>
              <a:rPr lang="nb-NO" sz="1300" err="1"/>
              <a:t>trondelagfylke</a:t>
            </a:r>
            <a:endParaRPr lang="nb-NO" sz="1300"/>
          </a:p>
        </p:txBody>
      </p:sp>
    </p:spTree>
    <p:extLst>
      <p:ext uri="{BB962C8B-B14F-4D97-AF65-F5344CB8AC3E}">
        <p14:creationId xmlns:p14="http://schemas.microsoft.com/office/powerpoint/2010/main" val="360613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6E293DF4-167E-4F98-9D9A-566E0E9752FB}"/>
              </a:ext>
            </a:extLst>
          </p:cNvPr>
          <p:cNvSpPr>
            <a:spLocks noGrp="1"/>
          </p:cNvSpPr>
          <p:nvPr>
            <p:ph type="pic" sz="quarter" idx="10"/>
          </p:nvPr>
        </p:nvSpPr>
        <p:spPr>
          <a:xfrm>
            <a:off x="0" y="0"/>
            <a:ext cx="12192000" cy="4734592"/>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2" name="Title 1"/>
          <p:cNvSpPr>
            <a:spLocks noGrp="1"/>
          </p:cNvSpPr>
          <p:nvPr>
            <p:ph type="title"/>
          </p:nvPr>
        </p:nvSpPr>
        <p:spPr>
          <a:xfrm>
            <a:off x="831851" y="4977980"/>
            <a:ext cx="10515600" cy="775597"/>
          </a:xfrm>
        </p:spPr>
        <p:txBody>
          <a:bodyPr anchor="ctr" anchorCtr="0">
            <a:normAutofit/>
          </a:bodyPr>
          <a:lstStyle>
            <a:lvl1pPr algn="ctr">
              <a:defRPr sz="2800" baseline="0"/>
            </a:lvl1pPr>
          </a:lstStyle>
          <a:p>
            <a:r>
              <a:rPr lang="nb-NO"/>
              <a:t>Klikk for å redigere tittelstil</a:t>
            </a:r>
            <a:endParaRPr lang="en-US"/>
          </a:p>
        </p:txBody>
      </p:sp>
      <p:sp>
        <p:nvSpPr>
          <p:cNvPr id="3" name="Text Placeholder 2"/>
          <p:cNvSpPr>
            <a:spLocks noGrp="1"/>
          </p:cNvSpPr>
          <p:nvPr>
            <p:ph type="body" idx="1"/>
          </p:nvPr>
        </p:nvSpPr>
        <p:spPr>
          <a:xfrm>
            <a:off x="831851" y="5800962"/>
            <a:ext cx="10515600" cy="553998"/>
          </a:xfr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Tree>
    <p:extLst>
      <p:ext uri="{BB962C8B-B14F-4D97-AF65-F5344CB8AC3E}">
        <p14:creationId xmlns:p14="http://schemas.microsoft.com/office/powerpoint/2010/main" val="363713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442E5E1F-5E54-4B09-9810-9D1AFB1B9578}"/>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6A1A0E74-B8A8-4360-A367-9FF538085BF2}" type="datetimeFigureOut">
              <a:rPr lang="nb-NO" smtClean="0"/>
              <a:t>06.12.2022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6457444-737A-4256-A71F-2C8225BFF095}" type="slidenum">
              <a:rPr lang="nb-NO" smtClean="0"/>
              <a:t>‹#›</a:t>
            </a:fld>
            <a:endParaRPr lang="nb-NO"/>
          </a:p>
        </p:txBody>
      </p:sp>
      <p:sp>
        <p:nvSpPr>
          <p:cNvPr id="8" name="Tittel 7">
            <a:extLst>
              <a:ext uri="{FF2B5EF4-FFF2-40B4-BE49-F238E27FC236}">
                <a16:creationId xmlns:a16="http://schemas.microsoft.com/office/drawing/2014/main" id="{ECCF3988-3131-4965-BFAC-2EF8935A2312}"/>
              </a:ext>
            </a:extLst>
          </p:cNvPr>
          <p:cNvSpPr>
            <a:spLocks noGrp="1"/>
          </p:cNvSpPr>
          <p:nvPr>
            <p:ph type="title"/>
          </p:nvPr>
        </p:nvSpPr>
        <p:spPr/>
        <p:txBody>
          <a:bodyPr>
            <a:normAutofit/>
          </a:bodyPr>
          <a:lstStyle>
            <a:lvl1pPr>
              <a:defRPr sz="3600" cap="none" baseline="0"/>
            </a:lvl1pPr>
          </a:lstStyle>
          <a:p>
            <a:r>
              <a:rPr lang="nb-NO"/>
              <a:t>Klikk for å redigere tittelstil</a:t>
            </a:r>
          </a:p>
        </p:txBody>
      </p:sp>
    </p:spTree>
    <p:extLst>
      <p:ext uri="{BB962C8B-B14F-4D97-AF65-F5344CB8AC3E}">
        <p14:creationId xmlns:p14="http://schemas.microsoft.com/office/powerpoint/2010/main" val="186880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D8C7FABD-B60D-4278-8B7A-4CE212162DD1}"/>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2" name="Title 1"/>
          <p:cNvSpPr>
            <a:spLocks noGrp="1"/>
          </p:cNvSpPr>
          <p:nvPr>
            <p:ph type="title"/>
          </p:nvPr>
        </p:nvSpPr>
        <p:spPr/>
        <p:txBody>
          <a:bodyPr>
            <a:normAutofit/>
          </a:bodyPr>
          <a:lstStyle>
            <a:lvl1pPr>
              <a:defRPr sz="3600" cap="none" baseline="0"/>
            </a:lvl1pPr>
          </a:lstStyle>
          <a:p>
            <a:r>
              <a:rPr lang="nb-NO"/>
              <a:t>Klikk for å redigere tittelstil</a:t>
            </a:r>
            <a:endParaRPr lang="en-US"/>
          </a:p>
        </p:txBody>
      </p:sp>
      <p:sp>
        <p:nvSpPr>
          <p:cNvPr id="5" name="Date Placeholder 4"/>
          <p:cNvSpPr>
            <a:spLocks noGrp="1"/>
          </p:cNvSpPr>
          <p:nvPr>
            <p:ph type="dt" sz="half" idx="10"/>
          </p:nvPr>
        </p:nvSpPr>
        <p:spPr/>
        <p:txBody>
          <a:bodyPr/>
          <a:lstStyle/>
          <a:p>
            <a:fld id="{6A1A0E74-B8A8-4360-A367-9FF538085BF2}" type="datetimeFigureOut">
              <a:rPr lang="nb-NO" smtClean="0"/>
              <a:t>06.12.2022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8" name="Content Placeholder 2">
            <a:extLst>
              <a:ext uri="{FF2B5EF4-FFF2-40B4-BE49-F238E27FC236}">
                <a16:creationId xmlns:a16="http://schemas.microsoft.com/office/drawing/2014/main" id="{E768D46C-2C47-41CD-86BA-93183D68605A}"/>
              </a:ext>
            </a:extLst>
          </p:cNvPr>
          <p:cNvSpPr>
            <a:spLocks noGrp="1"/>
          </p:cNvSpPr>
          <p:nvPr>
            <p:ph idx="1"/>
          </p:nvPr>
        </p:nvSpPr>
        <p:spPr>
          <a:xfrm>
            <a:off x="6254893" y="2115183"/>
            <a:ext cx="5184648" cy="395310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10" name="Content Placeholder 2">
            <a:extLst>
              <a:ext uri="{FF2B5EF4-FFF2-40B4-BE49-F238E27FC236}">
                <a16:creationId xmlns:a16="http://schemas.microsoft.com/office/drawing/2014/main" id="{4239B1D9-21EF-47DC-9EB0-171837799AF0}"/>
              </a:ext>
            </a:extLst>
          </p:cNvPr>
          <p:cNvSpPr>
            <a:spLocks noGrp="1"/>
          </p:cNvSpPr>
          <p:nvPr>
            <p:ph idx="13"/>
          </p:nvPr>
        </p:nvSpPr>
        <p:spPr>
          <a:xfrm>
            <a:off x="753693" y="2115183"/>
            <a:ext cx="5184648" cy="395310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117351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3" name="grafikk">
            <a:extLst>
              <a:ext uri="{FF2B5EF4-FFF2-40B4-BE49-F238E27FC236}">
                <a16:creationId xmlns:a16="http://schemas.microsoft.com/office/drawing/2014/main" id="{40C17E66-2E97-4F81-8F6E-EF36FBE47B27}"/>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1" name="Content Placeholder 2">
            <a:extLst>
              <a:ext uri="{FF2B5EF4-FFF2-40B4-BE49-F238E27FC236}">
                <a16:creationId xmlns:a16="http://schemas.microsoft.com/office/drawing/2014/main" id="{0290DF0D-5186-43A8-9F17-7965A23969C6}"/>
              </a:ext>
            </a:extLst>
          </p:cNvPr>
          <p:cNvSpPr>
            <a:spLocks noGrp="1"/>
          </p:cNvSpPr>
          <p:nvPr>
            <p:ph idx="13"/>
          </p:nvPr>
        </p:nvSpPr>
        <p:spPr>
          <a:xfrm>
            <a:off x="62548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12" name="Content Placeholder 2">
            <a:extLst>
              <a:ext uri="{FF2B5EF4-FFF2-40B4-BE49-F238E27FC236}">
                <a16:creationId xmlns:a16="http://schemas.microsoft.com/office/drawing/2014/main" id="{B24674BD-61C0-4B57-8F0A-E639D160D1D6}"/>
              </a:ext>
            </a:extLst>
          </p:cNvPr>
          <p:cNvSpPr>
            <a:spLocks noGrp="1"/>
          </p:cNvSpPr>
          <p:nvPr>
            <p:ph idx="14"/>
          </p:nvPr>
        </p:nvSpPr>
        <p:spPr>
          <a:xfrm>
            <a:off x="7536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3" name="Text Placeholder 2"/>
          <p:cNvSpPr>
            <a:spLocks noGrp="1"/>
          </p:cNvSpPr>
          <p:nvPr>
            <p:ph type="body" idx="1"/>
          </p:nvPr>
        </p:nvSpPr>
        <p:spPr>
          <a:xfrm>
            <a:off x="753693"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6254892"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6A1A0E74-B8A8-4360-A367-9FF538085BF2}" type="datetimeFigureOut">
              <a:rPr lang="nb-NO" smtClean="0"/>
              <a:t>06.12.2022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6457444-737A-4256-A71F-2C8225BFF095}" type="slidenum">
              <a:rPr lang="nb-NO" smtClean="0"/>
              <a:t>‹#›</a:t>
            </a:fld>
            <a:endParaRPr lang="nb-NO"/>
          </a:p>
        </p:txBody>
      </p:sp>
      <p:sp>
        <p:nvSpPr>
          <p:cNvPr id="10" name="Tittel 9">
            <a:extLst>
              <a:ext uri="{FF2B5EF4-FFF2-40B4-BE49-F238E27FC236}">
                <a16:creationId xmlns:a16="http://schemas.microsoft.com/office/drawing/2014/main" id="{C82FA1FD-E97A-4C0F-AA26-530A2E5063FD}"/>
              </a:ext>
            </a:extLst>
          </p:cNvPr>
          <p:cNvSpPr>
            <a:spLocks noGrp="1"/>
          </p:cNvSpPr>
          <p:nvPr>
            <p:ph type="title"/>
          </p:nvPr>
        </p:nvSpPr>
        <p:spPr/>
        <p:txBody>
          <a:bodyPr>
            <a:normAutofit/>
          </a:bodyPr>
          <a:lstStyle>
            <a:lvl1pPr>
              <a:defRPr sz="3600" cap="none" baseline="0"/>
            </a:lvl1pPr>
          </a:lstStyle>
          <a:p>
            <a:r>
              <a:rPr lang="nb-NO"/>
              <a:t>Klikk for å redigere tittelstil</a:t>
            </a:r>
          </a:p>
        </p:txBody>
      </p:sp>
    </p:spTree>
    <p:extLst>
      <p:ext uri="{BB962C8B-B14F-4D97-AF65-F5344CB8AC3E}">
        <p14:creationId xmlns:p14="http://schemas.microsoft.com/office/powerpoint/2010/main" val="8062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tel, tekst og bilde HØY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5303139" y="0"/>
            <a:ext cx="6888861" cy="6858000"/>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5" name="Date Placeholder 4"/>
          <p:cNvSpPr>
            <a:spLocks noGrp="1"/>
          </p:cNvSpPr>
          <p:nvPr>
            <p:ph type="dt" sz="half" idx="10"/>
          </p:nvPr>
        </p:nvSpPr>
        <p:spPr/>
        <p:txBody>
          <a:bodyPr/>
          <a:lstStyle/>
          <a:p>
            <a:fld id="{6A1A0E74-B8A8-4360-A367-9FF538085BF2}" type="datetimeFigureOut">
              <a:rPr lang="nb-NO" smtClean="0"/>
              <a:t>06.12.2022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pic>
        <p:nvPicPr>
          <p:cNvPr id="8" name="logo_gul" hidden="1">
            <a:extLst>
              <a:ext uri="{FF2B5EF4-FFF2-40B4-BE49-F238E27FC236}">
                <a16:creationId xmlns:a16="http://schemas.microsoft.com/office/drawing/2014/main" id="{FC393D3E-C050-40F9-816F-B6EA7FC3FB3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9" name="logo_beige" descr="Et bilde som inneholder verktøy, skrunøkkel&#10;&#10;Beskrivelse som er generert med høy visshet" hidden="1">
            <a:extLst>
              <a:ext uri="{FF2B5EF4-FFF2-40B4-BE49-F238E27FC236}">
                <a16:creationId xmlns:a16="http://schemas.microsoft.com/office/drawing/2014/main" id="{ABE5CBE6-E2D6-4553-A491-4D45E48597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10" name="logo_bla" descr="Et bilde som inneholder objekt&#10;&#10;Beskrivelse som er generert med høy visshet">
            <a:extLst>
              <a:ext uri="{FF2B5EF4-FFF2-40B4-BE49-F238E27FC236}">
                <a16:creationId xmlns:a16="http://schemas.microsoft.com/office/drawing/2014/main" id="{810A30F1-52BB-4D05-9919-9D60AECB77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752460" y="1480991"/>
            <a:ext cx="4155149" cy="4695972"/>
          </a:xfrm>
        </p:spPr>
        <p:txBody>
          <a:bodyPr>
            <a:normAutofit/>
          </a:bodyPr>
          <a:lstStyle>
            <a:lvl1pPr marL="0" indent="0">
              <a:buNone/>
              <a:defRPr sz="1400"/>
            </a:lvl1pPr>
          </a:lstStyle>
          <a:p>
            <a:pPr lvl="0"/>
            <a:r>
              <a:rPr lang="nb-NO"/>
              <a:t>Klikk for å redigere tekststiler i malen</a:t>
            </a:r>
          </a:p>
        </p:txBody>
      </p:sp>
      <p:sp>
        <p:nvSpPr>
          <p:cNvPr id="12" name="Title 1">
            <a:extLst>
              <a:ext uri="{FF2B5EF4-FFF2-40B4-BE49-F238E27FC236}">
                <a16:creationId xmlns:a16="http://schemas.microsoft.com/office/drawing/2014/main" id="{D054E4EC-00C2-4E18-90E6-EF2CA9475D8F}"/>
              </a:ext>
            </a:extLst>
          </p:cNvPr>
          <p:cNvSpPr>
            <a:spLocks noGrp="1"/>
          </p:cNvSpPr>
          <p:nvPr>
            <p:ph type="title"/>
          </p:nvPr>
        </p:nvSpPr>
        <p:spPr>
          <a:xfrm>
            <a:off x="752459" y="288398"/>
            <a:ext cx="3326055" cy="830997"/>
          </a:xfrm>
        </p:spPr>
        <p:txBody>
          <a:bodyPr anchor="b" anchorCtr="0">
            <a:normAutofit/>
          </a:bodyPr>
          <a:lstStyle>
            <a:lvl1pPr>
              <a:spcAft>
                <a:spcPts val="0"/>
              </a:spcAft>
              <a:defRPr sz="2000" cap="none" baseline="0"/>
            </a:lvl1pPr>
          </a:lstStyle>
          <a:p>
            <a:r>
              <a:rPr lang="nb-NO"/>
              <a:t>Klikk for å redigere tittelstil</a:t>
            </a:r>
            <a:endParaRPr lang="en-US"/>
          </a:p>
        </p:txBody>
      </p:sp>
    </p:spTree>
    <p:extLst>
      <p:ext uri="{BB962C8B-B14F-4D97-AF65-F5344CB8AC3E}">
        <p14:creationId xmlns:p14="http://schemas.microsoft.com/office/powerpoint/2010/main" val="37048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VENST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2" y="0"/>
            <a:ext cx="5280660" cy="6858000"/>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5" name="Date Placeholder 4"/>
          <p:cNvSpPr>
            <a:spLocks noGrp="1"/>
          </p:cNvSpPr>
          <p:nvPr>
            <p:ph type="dt" sz="half" idx="10"/>
          </p:nvPr>
        </p:nvSpPr>
        <p:spPr/>
        <p:txBody>
          <a:bodyPr/>
          <a:lstStyle/>
          <a:p>
            <a:fld id="{6A1A0E74-B8A8-4360-A367-9FF538085BF2}" type="datetimeFigureOut">
              <a:rPr lang="nb-NO" smtClean="0"/>
              <a:t>06.12.2022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6144768" y="1480991"/>
            <a:ext cx="5294773" cy="4695972"/>
          </a:xfrm>
        </p:spPr>
        <p:txBody>
          <a:bodyPr>
            <a:normAutofit/>
          </a:bodyPr>
          <a:lstStyle>
            <a:lvl1pPr marL="0" indent="0">
              <a:buNone/>
              <a:defRPr sz="1400"/>
            </a:lvl1pPr>
          </a:lstStyle>
          <a:p>
            <a:pPr lvl="0"/>
            <a:r>
              <a:rPr lang="nb-NO"/>
              <a:t>Klikk for å redigere tekststiler i malen</a:t>
            </a:r>
          </a:p>
        </p:txBody>
      </p:sp>
      <p:sp>
        <p:nvSpPr>
          <p:cNvPr id="10" name="Title 1">
            <a:extLst>
              <a:ext uri="{FF2B5EF4-FFF2-40B4-BE49-F238E27FC236}">
                <a16:creationId xmlns:a16="http://schemas.microsoft.com/office/drawing/2014/main" id="{51F5788C-2F9F-421F-A3B1-5E4BD0F8017D}"/>
              </a:ext>
            </a:extLst>
          </p:cNvPr>
          <p:cNvSpPr>
            <a:spLocks noGrp="1"/>
          </p:cNvSpPr>
          <p:nvPr>
            <p:ph type="title"/>
          </p:nvPr>
        </p:nvSpPr>
        <p:spPr>
          <a:xfrm>
            <a:off x="6144768" y="288398"/>
            <a:ext cx="4334653" cy="830997"/>
          </a:xfrm>
        </p:spPr>
        <p:txBody>
          <a:bodyPr anchor="b" anchorCtr="0">
            <a:normAutofit/>
          </a:bodyPr>
          <a:lstStyle>
            <a:lvl1pPr>
              <a:spcAft>
                <a:spcPts val="0"/>
              </a:spcAft>
              <a:defRPr sz="2000" cap="none" baseline="0"/>
            </a:lvl1pPr>
          </a:lstStyle>
          <a:p>
            <a:r>
              <a:rPr lang="nb-NO"/>
              <a:t>Klikk for å redigere tittelstil</a:t>
            </a:r>
            <a:endParaRPr lang="en-US"/>
          </a:p>
        </p:txBody>
      </p:sp>
    </p:spTree>
    <p:extLst>
      <p:ext uri="{BB962C8B-B14F-4D97-AF65-F5344CB8AC3E}">
        <p14:creationId xmlns:p14="http://schemas.microsoft.com/office/powerpoint/2010/main" val="24766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tel, bilde og 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06.12.2022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
        <p:nvSpPr>
          <p:cNvPr id="6" name="Plassholder for bilde 9">
            <a:extLst>
              <a:ext uri="{FF2B5EF4-FFF2-40B4-BE49-F238E27FC236}">
                <a16:creationId xmlns:a16="http://schemas.microsoft.com/office/drawing/2014/main" id="{E4C9F498-6F44-4CA2-AF18-37B16BED12C0}"/>
              </a:ext>
            </a:extLst>
          </p:cNvPr>
          <p:cNvSpPr>
            <a:spLocks noGrp="1" noChangeAspect="1"/>
          </p:cNvSpPr>
          <p:nvPr>
            <p:ph type="pic" sz="quarter" idx="13"/>
          </p:nvPr>
        </p:nvSpPr>
        <p:spPr>
          <a:xfrm>
            <a:off x="720082" y="1847023"/>
            <a:ext cx="6248810" cy="3514958"/>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8" name="Plassholder for tekst 14">
            <a:extLst>
              <a:ext uri="{FF2B5EF4-FFF2-40B4-BE49-F238E27FC236}">
                <a16:creationId xmlns:a16="http://schemas.microsoft.com/office/drawing/2014/main" id="{0F42FF05-9A5C-42EA-96C3-47171AE49D66}"/>
              </a:ext>
            </a:extLst>
          </p:cNvPr>
          <p:cNvSpPr>
            <a:spLocks noGrp="1"/>
          </p:cNvSpPr>
          <p:nvPr>
            <p:ph type="body" sz="quarter" idx="14"/>
          </p:nvPr>
        </p:nvSpPr>
        <p:spPr>
          <a:xfrm>
            <a:off x="7536943" y="1847032"/>
            <a:ext cx="3902599" cy="4329930"/>
          </a:xfrm>
        </p:spPr>
        <p:txBody>
          <a:bodyPr>
            <a:normAutofit/>
          </a:bodyPr>
          <a:lstStyle>
            <a:lvl1pPr marL="0" indent="0">
              <a:buNone/>
              <a:defRPr sz="1400"/>
            </a:lvl1pPr>
          </a:lstStyle>
          <a:p>
            <a:pPr lvl="0"/>
            <a:r>
              <a:rPr lang="nb-NO"/>
              <a:t>Klikk for å redigere tekststiler i malen</a:t>
            </a:r>
          </a:p>
        </p:txBody>
      </p:sp>
      <p:sp>
        <p:nvSpPr>
          <p:cNvPr id="10" name="Title 1">
            <a:extLst>
              <a:ext uri="{FF2B5EF4-FFF2-40B4-BE49-F238E27FC236}">
                <a16:creationId xmlns:a16="http://schemas.microsoft.com/office/drawing/2014/main" id="{DADD6478-91A1-4964-ACA2-E26D9F4BD632}"/>
              </a:ext>
            </a:extLst>
          </p:cNvPr>
          <p:cNvSpPr>
            <a:spLocks noGrp="1"/>
          </p:cNvSpPr>
          <p:nvPr>
            <p:ph type="title"/>
          </p:nvPr>
        </p:nvSpPr>
        <p:spPr>
          <a:xfrm>
            <a:off x="7536943" y="681038"/>
            <a:ext cx="3902598" cy="830997"/>
          </a:xfrm>
        </p:spPr>
        <p:txBody>
          <a:bodyPr anchor="b" anchorCtr="0">
            <a:normAutofit/>
          </a:bodyPr>
          <a:lstStyle>
            <a:lvl1pPr>
              <a:spcAft>
                <a:spcPts val="0"/>
              </a:spcAft>
              <a:defRPr sz="2000" cap="none" baseline="0"/>
            </a:lvl1pPr>
          </a:lstStyle>
          <a:p>
            <a:r>
              <a:rPr lang="nb-NO"/>
              <a:t>Klikk for å redigere tittelstil</a:t>
            </a:r>
            <a:endParaRPr lang="en-US"/>
          </a:p>
        </p:txBody>
      </p:sp>
    </p:spTree>
    <p:extLst>
      <p:ext uri="{BB962C8B-B14F-4D97-AF65-F5344CB8AC3E}">
        <p14:creationId xmlns:p14="http://schemas.microsoft.com/office/powerpoint/2010/main" val="116214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tekst">
    <p:spTree>
      <p:nvGrpSpPr>
        <p:cNvPr id="1" name=""/>
        <p:cNvGrpSpPr/>
        <p:nvPr/>
      </p:nvGrpSpPr>
      <p:grpSpPr>
        <a:xfrm>
          <a:off x="0" y="0"/>
          <a:ext cx="0" cy="0"/>
          <a:chOff x="0" y="0"/>
          <a:chExt cx="0" cy="0"/>
        </a:xfrm>
      </p:grpSpPr>
      <p:sp>
        <p:nvSpPr>
          <p:cNvPr id="12" name="Plassholder for tekst 7">
            <a:extLst>
              <a:ext uri="{FF2B5EF4-FFF2-40B4-BE49-F238E27FC236}">
                <a16:creationId xmlns:a16="http://schemas.microsoft.com/office/drawing/2014/main" id="{E63E4E42-00DC-4CD8-8D2A-A2ED1C35DDD0}"/>
              </a:ext>
            </a:extLst>
          </p:cNvPr>
          <p:cNvSpPr>
            <a:spLocks noGrp="1"/>
          </p:cNvSpPr>
          <p:nvPr>
            <p:ph type="body" sz="quarter" idx="15"/>
          </p:nvPr>
        </p:nvSpPr>
        <p:spPr>
          <a:xfrm>
            <a:off x="1479550" y="2438271"/>
            <a:ext cx="8999871" cy="3738692"/>
          </a:xfrm>
        </p:spPr>
        <p:txBody>
          <a:bodyPr anchor="t" anchorCtr="0">
            <a:normAutofit/>
          </a:bodyPr>
          <a:lstStyle>
            <a:lvl1pPr marL="0" indent="0">
              <a:buNone/>
              <a:defRPr sz="1800"/>
            </a:lvl1pPr>
          </a:lstStyle>
          <a:p>
            <a:pPr lvl="0"/>
            <a:r>
              <a:rPr lang="nb-NO"/>
              <a:t>Klikk for å redigere tekststiler i malen</a:t>
            </a:r>
          </a:p>
        </p:txBody>
      </p:sp>
      <p:sp>
        <p:nvSpPr>
          <p:cNvPr id="3" name="Date Placeholder 2"/>
          <p:cNvSpPr>
            <a:spLocks noGrp="1"/>
          </p:cNvSpPr>
          <p:nvPr>
            <p:ph type="dt" sz="half" idx="10"/>
          </p:nvPr>
        </p:nvSpPr>
        <p:spPr/>
        <p:txBody>
          <a:bodyPr/>
          <a:lstStyle/>
          <a:p>
            <a:fld id="{6A1A0E74-B8A8-4360-A367-9FF538085BF2}" type="datetimeFigureOut">
              <a:rPr lang="nb-NO" smtClean="0"/>
              <a:t>06.12.2022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
        <p:nvSpPr>
          <p:cNvPr id="8" name="Plassholder for tekst 7">
            <a:extLst>
              <a:ext uri="{FF2B5EF4-FFF2-40B4-BE49-F238E27FC236}">
                <a16:creationId xmlns:a16="http://schemas.microsoft.com/office/drawing/2014/main" id="{4FBCB943-AE00-4825-843E-FE156C6BDC30}"/>
              </a:ext>
            </a:extLst>
          </p:cNvPr>
          <p:cNvSpPr>
            <a:spLocks noGrp="1"/>
          </p:cNvSpPr>
          <p:nvPr>
            <p:ph type="body" sz="quarter" idx="13"/>
          </p:nvPr>
        </p:nvSpPr>
        <p:spPr>
          <a:xfrm>
            <a:off x="1479550" y="1212534"/>
            <a:ext cx="8999871" cy="984885"/>
          </a:xfrm>
        </p:spPr>
        <p:txBody>
          <a:bodyPr anchor="b" anchorCtr="0">
            <a:normAutofit/>
          </a:bodyPr>
          <a:lstStyle>
            <a:lvl1pPr marL="0" indent="0">
              <a:buNone/>
              <a:defRPr sz="3200"/>
            </a:lvl1pPr>
          </a:lstStyle>
          <a:p>
            <a:pPr lvl="0"/>
            <a:r>
              <a:rPr lang="nb-NO"/>
              <a:t>Klikk for å redigere tekststiler i malen</a:t>
            </a:r>
          </a:p>
        </p:txBody>
      </p:sp>
      <p:pic>
        <p:nvPicPr>
          <p:cNvPr id="6" name="Bilde 5">
            <a:extLst>
              <a:ext uri="{FF2B5EF4-FFF2-40B4-BE49-F238E27FC236}">
                <a16:creationId xmlns:a16="http://schemas.microsoft.com/office/drawing/2014/main" id="{3F609443-9AE4-46E7-8FE7-2CE88496B03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471764"/>
            <a:ext cx="2179324" cy="520657"/>
          </a:xfrm>
          <a:prstGeom prst="rect">
            <a:avLst/>
          </a:prstGeom>
        </p:spPr>
      </p:pic>
    </p:spTree>
    <p:extLst>
      <p:ext uri="{BB962C8B-B14F-4D97-AF65-F5344CB8AC3E}">
        <p14:creationId xmlns:p14="http://schemas.microsoft.com/office/powerpoint/2010/main" val="172587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3693" y="326129"/>
            <a:ext cx="9601200" cy="1107996"/>
          </a:xfrm>
          <a:prstGeom prst="rect">
            <a:avLst/>
          </a:prstGeom>
        </p:spPr>
        <p:txBody>
          <a:bodyPr vert="horz" lIns="0" tIns="0" rIns="0" bIns="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753693" y="2115183"/>
            <a:ext cx="10685848" cy="3953108"/>
          </a:xfrm>
          <a:prstGeom prst="rect">
            <a:avLst/>
          </a:prstGeom>
        </p:spPr>
        <p:txBody>
          <a:bodyPr vert="horz" lIns="0" tIns="0" rIns="0" bIns="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752459" y="6446580"/>
            <a:ext cx="1920240" cy="184666"/>
          </a:xfrm>
          <a:prstGeom prst="rect">
            <a:avLst/>
          </a:prstGeom>
        </p:spPr>
        <p:txBody>
          <a:bodyPr vert="horz" lIns="0" tIns="0" rIns="0" bIns="0" rtlCol="0" anchor="ctr">
            <a:spAutoFit/>
          </a:bodyPr>
          <a:lstStyle>
            <a:lvl1pPr algn="l">
              <a:lnSpc>
                <a:spcPct val="100000"/>
              </a:lnSpc>
              <a:spcBef>
                <a:spcPts val="0"/>
              </a:spcBef>
              <a:defRPr sz="1200">
                <a:solidFill>
                  <a:schemeClr val="tx1"/>
                </a:solidFill>
              </a:defRPr>
            </a:lvl1pPr>
          </a:lstStyle>
          <a:p>
            <a:fld id="{6A1A0E74-B8A8-4360-A367-9FF538085BF2}" type="datetimeFigureOut">
              <a:rPr lang="nb-NO" smtClean="0"/>
              <a:pPr/>
              <a:t>06.12.2022</a:t>
            </a:fld>
            <a:endParaRPr lang="nb-NO"/>
          </a:p>
        </p:txBody>
      </p:sp>
      <p:sp>
        <p:nvSpPr>
          <p:cNvPr id="5" name="Footer Placeholder 4"/>
          <p:cNvSpPr>
            <a:spLocks noGrp="1"/>
          </p:cNvSpPr>
          <p:nvPr>
            <p:ph type="ftr" sz="quarter" idx="3"/>
          </p:nvPr>
        </p:nvSpPr>
        <p:spPr>
          <a:xfrm>
            <a:off x="3215640" y="6446580"/>
            <a:ext cx="5760720" cy="184666"/>
          </a:xfrm>
          <a:prstGeom prst="rect">
            <a:avLst/>
          </a:prstGeom>
        </p:spPr>
        <p:txBody>
          <a:bodyPr vert="horz" lIns="0" tIns="0" rIns="0" bIns="0" rtlCol="0" anchor="ctr">
            <a:spAutoFit/>
          </a:bodyPr>
          <a:lstStyle>
            <a:lvl1pPr algn="ctr">
              <a:lnSpc>
                <a:spcPct val="100000"/>
              </a:lnSpc>
              <a:spcBef>
                <a:spcPts val="0"/>
              </a:spcBef>
              <a:defRPr sz="1200">
                <a:solidFill>
                  <a:schemeClr val="tx1"/>
                </a:solidFill>
              </a:defRPr>
            </a:lvl1pPr>
          </a:lstStyle>
          <a:p>
            <a:endParaRPr lang="nb-NO"/>
          </a:p>
        </p:txBody>
      </p:sp>
      <p:sp>
        <p:nvSpPr>
          <p:cNvPr id="6" name="Slide Number Placeholder 5"/>
          <p:cNvSpPr>
            <a:spLocks noGrp="1"/>
          </p:cNvSpPr>
          <p:nvPr>
            <p:ph type="sldNum" sz="quarter" idx="4"/>
          </p:nvPr>
        </p:nvSpPr>
        <p:spPr>
          <a:xfrm>
            <a:off x="10479421" y="6446580"/>
            <a:ext cx="960120" cy="184666"/>
          </a:xfrm>
          <a:prstGeom prst="rect">
            <a:avLst/>
          </a:prstGeom>
        </p:spPr>
        <p:txBody>
          <a:bodyPr vert="horz" wrap="square" lIns="0" tIns="0" rIns="0" bIns="0" rtlCol="0" anchor="ctr">
            <a:spAutoFit/>
          </a:bodyPr>
          <a:lstStyle>
            <a:lvl1pPr algn="r">
              <a:lnSpc>
                <a:spcPct val="100000"/>
              </a:lnSpc>
              <a:spcBef>
                <a:spcPts val="0"/>
              </a:spcBef>
              <a:defRPr sz="1200">
                <a:solidFill>
                  <a:schemeClr val="tx1"/>
                </a:solidFill>
              </a:defRPr>
            </a:lvl1pPr>
          </a:lstStyle>
          <a:p>
            <a:fld id="{36457444-737A-4256-A71F-2C8225BFF095}" type="slidenum">
              <a:rPr lang="nb-NO" smtClean="0"/>
              <a:pPr/>
              <a:t>‹#›</a:t>
            </a:fld>
            <a:endParaRPr lang="nb-NO"/>
          </a:p>
        </p:txBody>
      </p:sp>
      <p:pic>
        <p:nvPicPr>
          <p:cNvPr id="10" name="logo_gul" hidden="1">
            <a:extLst>
              <a:ext uri="{FF2B5EF4-FFF2-40B4-BE49-F238E27FC236}">
                <a16:creationId xmlns:a16="http://schemas.microsoft.com/office/drawing/2014/main" id="{568E141C-BC32-4EA7-B2A0-38340A669A3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11" name="logo_beige" descr="Et bilde som inneholder verktøy, skrunøkkel&#10;&#10;Beskrivelse som er generert med høy visshet" hidden="1">
            <a:extLst>
              <a:ext uri="{FF2B5EF4-FFF2-40B4-BE49-F238E27FC236}">
                <a16:creationId xmlns:a16="http://schemas.microsoft.com/office/drawing/2014/main" id="{413738F4-4345-4546-B6AE-0A137D4FB7E2}"/>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9" name="logo_bla" descr="Et bilde som inneholder objekt&#10;&#10;Beskrivelse som er generert med høy visshet">
            <a:extLst>
              <a:ext uri="{FF2B5EF4-FFF2-40B4-BE49-F238E27FC236}">
                <a16:creationId xmlns:a16="http://schemas.microsoft.com/office/drawing/2014/main" id="{F439C0E1-1A3C-408E-87BE-8917EC33988C}"/>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spTree>
    <p:extLst>
      <p:ext uri="{BB962C8B-B14F-4D97-AF65-F5344CB8AC3E}">
        <p14:creationId xmlns:p14="http://schemas.microsoft.com/office/powerpoint/2010/main" val="257484825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2" r:id="rId6"/>
    <p:sldLayoutId id="2147483673" r:id="rId7"/>
    <p:sldLayoutId id="2147483674" r:id="rId8"/>
    <p:sldLayoutId id="2147483676" r:id="rId9"/>
    <p:sldLayoutId id="2147483666" r:id="rId10"/>
    <p:sldLayoutId id="2147483667" r:id="rId11"/>
    <p:sldLayoutId id="2147483677" r:id="rId12"/>
  </p:sldLayoutIdLst>
  <p:txStyles>
    <p:titleStyle>
      <a:lvl1pPr algn="l" defTabSz="914400" rtl="0" eaLnBrk="1" latinLnBrk="0" hangingPunct="1">
        <a:lnSpc>
          <a:spcPct val="90000"/>
        </a:lnSpc>
        <a:spcBef>
          <a:spcPts val="0"/>
        </a:spcBef>
        <a:buNone/>
        <a:defRPr sz="3600" b="1" kern="1200" cap="none" baseline="0">
          <a:solidFill>
            <a:schemeClr val="tx1"/>
          </a:solidFill>
          <a:latin typeface="+mj-lt"/>
          <a:ea typeface="+mj-ea"/>
          <a:cs typeface="+mj-cs"/>
        </a:defRPr>
      </a:lvl1pPr>
    </p:titleStyle>
    <p:body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rfk.no/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tovesta@trondelagfylke.no" TargetMode="External"/><Relationship Id="rId2" Type="http://schemas.openxmlformats.org/officeDocument/2006/relationships/hyperlink" Target="mailto:olakj@trondelagfylke.no"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5CAFB2-6E0D-49A8-99F0-04FF78C5A870}"/>
              </a:ext>
            </a:extLst>
          </p:cNvPr>
          <p:cNvSpPr>
            <a:spLocks noGrp="1"/>
          </p:cNvSpPr>
          <p:nvPr>
            <p:ph type="ctrTitle"/>
          </p:nvPr>
        </p:nvSpPr>
        <p:spPr>
          <a:xfrm>
            <a:off x="914400" y="1511862"/>
            <a:ext cx="10363200" cy="1121846"/>
          </a:xfrm>
        </p:spPr>
        <p:txBody>
          <a:bodyPr/>
          <a:lstStyle/>
          <a:p>
            <a:r>
              <a:rPr lang="nb-NO" dirty="0"/>
              <a:t>Bedriftsintern opplæring (BIO)</a:t>
            </a:r>
          </a:p>
        </p:txBody>
      </p:sp>
      <p:sp>
        <p:nvSpPr>
          <p:cNvPr id="3" name="Undertittel 2">
            <a:extLst>
              <a:ext uri="{FF2B5EF4-FFF2-40B4-BE49-F238E27FC236}">
                <a16:creationId xmlns:a16="http://schemas.microsoft.com/office/drawing/2014/main" id="{C66E8297-8E85-4F43-B346-0DEF68D0D91B}"/>
              </a:ext>
            </a:extLst>
          </p:cNvPr>
          <p:cNvSpPr>
            <a:spLocks noGrp="1"/>
          </p:cNvSpPr>
          <p:nvPr>
            <p:ph type="subTitle" idx="1"/>
          </p:nvPr>
        </p:nvSpPr>
        <p:spPr>
          <a:xfrm>
            <a:off x="156392" y="3600439"/>
            <a:ext cx="5311594" cy="1906073"/>
          </a:xfrm>
        </p:spPr>
        <p:txBody>
          <a:bodyPr>
            <a:normAutofit/>
          </a:bodyPr>
          <a:lstStyle/>
          <a:p>
            <a:r>
              <a:rPr lang="nb-NO" sz="4400" dirty="0">
                <a:solidFill>
                  <a:schemeClr val="bg1"/>
                </a:solidFill>
              </a:rPr>
              <a:t>2023</a:t>
            </a:r>
          </a:p>
          <a:p>
            <a:endParaRPr lang="nb-NO" dirty="0"/>
          </a:p>
        </p:txBody>
      </p:sp>
      <p:sp>
        <p:nvSpPr>
          <p:cNvPr id="8" name="TekstSylinder 7">
            <a:extLst>
              <a:ext uri="{FF2B5EF4-FFF2-40B4-BE49-F238E27FC236}">
                <a16:creationId xmlns:a16="http://schemas.microsoft.com/office/drawing/2014/main" id="{226DE0AE-735D-4DC3-8184-8C7E6765ED44}"/>
              </a:ext>
            </a:extLst>
          </p:cNvPr>
          <p:cNvSpPr txBox="1"/>
          <p:nvPr/>
        </p:nvSpPr>
        <p:spPr>
          <a:xfrm>
            <a:off x="1490160" y="4553475"/>
            <a:ext cx="2682240" cy="461665"/>
          </a:xfrm>
          <a:prstGeom prst="rect">
            <a:avLst/>
          </a:prstGeom>
          <a:noFill/>
        </p:spPr>
        <p:txBody>
          <a:bodyPr wrap="square" rtlCol="0" anchor="t">
            <a:spAutoFit/>
          </a:bodyPr>
          <a:lstStyle/>
          <a:p>
            <a:r>
              <a:rPr lang="nb-NO" sz="2400" dirty="0">
                <a:solidFill>
                  <a:schemeClr val="bg1"/>
                </a:solidFill>
                <a:hlinkClick r:id="rId3">
                  <a:extLst>
                    <a:ext uri="{A12FA001-AC4F-418D-AE19-62706E023703}">
                      <ahyp:hlinkClr xmlns:ahyp="http://schemas.microsoft.com/office/drawing/2018/hyperlinkcolor" val="tx"/>
                    </a:ext>
                  </a:extLst>
                </a:hlinkClick>
              </a:rPr>
              <a:t>www.trfk.no/bio</a:t>
            </a:r>
            <a:r>
              <a:rPr lang="nb-NO" sz="2400" dirty="0">
                <a:solidFill>
                  <a:schemeClr val="bg1"/>
                </a:solidFill>
              </a:rPr>
              <a:t> </a:t>
            </a:r>
          </a:p>
        </p:txBody>
      </p:sp>
      <p:pic>
        <p:nvPicPr>
          <p:cNvPr id="9" name="Bilde 8">
            <a:extLst>
              <a:ext uri="{FF2B5EF4-FFF2-40B4-BE49-F238E27FC236}">
                <a16:creationId xmlns:a16="http://schemas.microsoft.com/office/drawing/2014/main" id="{2FAB0844-4B0B-4D63-A9DA-08B6B39740AE}"/>
              </a:ext>
            </a:extLst>
          </p:cNvPr>
          <p:cNvPicPr>
            <a:picLocks noChangeAspect="1"/>
          </p:cNvPicPr>
          <p:nvPr/>
        </p:nvPicPr>
        <p:blipFill>
          <a:blip r:embed="rId4"/>
          <a:stretch>
            <a:fillRect/>
          </a:stretch>
        </p:blipFill>
        <p:spPr>
          <a:xfrm>
            <a:off x="5163268" y="2886305"/>
            <a:ext cx="5596709" cy="33343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9176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2ABF902-E156-4F8B-B0C9-F2C43F2997F7}"/>
              </a:ext>
            </a:extLst>
          </p:cNvPr>
          <p:cNvSpPr>
            <a:spLocks noGrp="1"/>
          </p:cNvSpPr>
          <p:nvPr>
            <p:ph idx="1"/>
          </p:nvPr>
        </p:nvSpPr>
        <p:spPr>
          <a:xfrm>
            <a:off x="753692" y="1724025"/>
            <a:ext cx="10818547" cy="4344266"/>
          </a:xfrm>
        </p:spPr>
        <p:txBody>
          <a:bodyPr>
            <a:normAutofit fontScale="77500" lnSpcReduction="20000"/>
          </a:bodyPr>
          <a:lstStyle/>
          <a:p>
            <a:endParaRPr lang="nb-NO" dirty="0"/>
          </a:p>
          <a:p>
            <a:r>
              <a:rPr lang="nb-NO" dirty="0"/>
              <a:t>Støtteordning som ble overført fra NAV til fylkene i 2020</a:t>
            </a:r>
          </a:p>
          <a:p>
            <a:endParaRPr lang="nb-NO" dirty="0"/>
          </a:p>
          <a:p>
            <a:r>
              <a:rPr lang="nb-NO" dirty="0"/>
              <a:t>I Trøndelag er det i perioden 2020 – 2022 bevilget over 75 </a:t>
            </a:r>
            <a:r>
              <a:rPr lang="nb-NO" dirty="0" err="1"/>
              <a:t>mill</a:t>
            </a:r>
            <a:r>
              <a:rPr lang="nb-NO" dirty="0"/>
              <a:t> til kompetansehevingstiltak i Trønderske bedrifter</a:t>
            </a:r>
          </a:p>
          <a:p>
            <a:endParaRPr lang="nb-NO" dirty="0"/>
          </a:p>
          <a:p>
            <a:r>
              <a:rPr lang="nb-NO" dirty="0"/>
              <a:t>Det er behandla over 580 søknader i perioden 2020-2022. </a:t>
            </a:r>
          </a:p>
          <a:p>
            <a:endParaRPr lang="nb-NO" dirty="0"/>
          </a:p>
          <a:p>
            <a:r>
              <a:rPr lang="nb-NO" dirty="0"/>
              <a:t>Stor variasjon i faglig innhold, tar utgangspunkt i bedriftens behov, men stadig flere prosjekter med fokus på grønn omstilling og bærekraft</a:t>
            </a:r>
          </a:p>
          <a:p>
            <a:endParaRPr lang="nb-NO" dirty="0"/>
          </a:p>
          <a:p>
            <a:r>
              <a:rPr lang="nb-NO" dirty="0"/>
              <a:t>Mange aktører som kjenner støtteordningen og mobiliserer/hjelper bedrifter til/med å søke om støtte til sine kompetansehevingstiltak (Innovasjonsmiljø, Karrieresenter, Kompetansepiloter mfl) </a:t>
            </a:r>
          </a:p>
          <a:p>
            <a:endParaRPr lang="nb-NO" dirty="0"/>
          </a:p>
        </p:txBody>
      </p:sp>
      <p:sp>
        <p:nvSpPr>
          <p:cNvPr id="3" name="Tittel 2">
            <a:extLst>
              <a:ext uri="{FF2B5EF4-FFF2-40B4-BE49-F238E27FC236}">
                <a16:creationId xmlns:a16="http://schemas.microsoft.com/office/drawing/2014/main" id="{B8C742E9-CFAC-4F82-ACB6-C1E872750E94}"/>
              </a:ext>
            </a:extLst>
          </p:cNvPr>
          <p:cNvSpPr>
            <a:spLocks noGrp="1"/>
          </p:cNvSpPr>
          <p:nvPr>
            <p:ph type="title"/>
          </p:nvPr>
        </p:nvSpPr>
        <p:spPr>
          <a:xfrm>
            <a:off x="589920" y="789709"/>
            <a:ext cx="9601200" cy="819891"/>
          </a:xfrm>
        </p:spPr>
        <p:txBody>
          <a:bodyPr>
            <a:normAutofit/>
          </a:bodyPr>
          <a:lstStyle/>
          <a:p>
            <a:r>
              <a:rPr lang="nb-NO" dirty="0"/>
              <a:t>Status</a:t>
            </a:r>
          </a:p>
        </p:txBody>
      </p:sp>
      <p:sp>
        <p:nvSpPr>
          <p:cNvPr id="5" name="Rectangle 1">
            <a:extLst>
              <a:ext uri="{FF2B5EF4-FFF2-40B4-BE49-F238E27FC236}">
                <a16:creationId xmlns:a16="http://schemas.microsoft.com/office/drawing/2014/main" id="{FE4EE493-62CF-4ED7-B23D-F965BF0D14C1}"/>
              </a:ext>
            </a:extLst>
          </p:cNvPr>
          <p:cNvSpPr>
            <a:spLocks noChangeArrowheads="1"/>
          </p:cNvSpPr>
          <p:nvPr/>
        </p:nvSpPr>
        <p:spPr bwMode="auto">
          <a:xfrm>
            <a:off x="753692" y="2060178"/>
            <a:ext cx="208796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b="0" i="0" u="none" strike="noStrike" cap="none" normalizeH="0" baseline="0" dirty="0" bmk="_Hlk89947888">
                <a:ln>
                  <a:noFill/>
                </a:ln>
                <a:solidFill>
                  <a:srgbClr val="FFFFFF"/>
                </a:solidFill>
                <a:effectLst/>
                <a:ea typeface="YouYuan" charset="-122"/>
                <a:cs typeface="Times New Roman" panose="02020603050405020304" pitchFamily="18" charset="0"/>
              </a:rPr>
              <a:t>*</a:t>
            </a:r>
            <a:endParaRPr kumimoji="0" lang="nb-NO" altLang="nb-NO"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7089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a:extLst>
              <a:ext uri="{FF2B5EF4-FFF2-40B4-BE49-F238E27FC236}">
                <a16:creationId xmlns:a16="http://schemas.microsoft.com/office/drawing/2014/main" id="{BE779943-C8B5-8459-D7C5-77918F40C057}"/>
              </a:ext>
            </a:extLst>
          </p:cNvPr>
          <p:cNvGraphicFramePr>
            <a:graphicFrameLocks noGrp="1"/>
          </p:cNvGraphicFramePr>
          <p:nvPr>
            <p:ph idx="1"/>
            <p:extLst>
              <p:ext uri="{D42A27DB-BD31-4B8C-83A1-F6EECF244321}">
                <p14:modId xmlns:p14="http://schemas.microsoft.com/office/powerpoint/2010/main" val="799158183"/>
              </p:ext>
            </p:extLst>
          </p:nvPr>
        </p:nvGraphicFramePr>
        <p:xfrm>
          <a:off x="1100833" y="2317071"/>
          <a:ext cx="9899676" cy="3677329"/>
        </p:xfrm>
        <a:graphic>
          <a:graphicData uri="http://schemas.openxmlformats.org/drawingml/2006/table">
            <a:tbl>
              <a:tblPr firstRow="1" firstCol="1" bandRow="1">
                <a:tableStyleId>{21E4AEA4-8DFA-4A89-87EB-49C32662AFE0}</a:tableStyleId>
              </a:tblPr>
              <a:tblGrid>
                <a:gridCol w="3371636">
                  <a:extLst>
                    <a:ext uri="{9D8B030D-6E8A-4147-A177-3AD203B41FA5}">
                      <a16:colId xmlns:a16="http://schemas.microsoft.com/office/drawing/2014/main" val="315532715"/>
                    </a:ext>
                  </a:extLst>
                </a:gridCol>
                <a:gridCol w="1578748">
                  <a:extLst>
                    <a:ext uri="{9D8B030D-6E8A-4147-A177-3AD203B41FA5}">
                      <a16:colId xmlns:a16="http://schemas.microsoft.com/office/drawing/2014/main" val="4230827427"/>
                    </a:ext>
                  </a:extLst>
                </a:gridCol>
                <a:gridCol w="1549249">
                  <a:extLst>
                    <a:ext uri="{9D8B030D-6E8A-4147-A177-3AD203B41FA5}">
                      <a16:colId xmlns:a16="http://schemas.microsoft.com/office/drawing/2014/main" val="3341899584"/>
                    </a:ext>
                  </a:extLst>
                </a:gridCol>
                <a:gridCol w="1548156">
                  <a:extLst>
                    <a:ext uri="{9D8B030D-6E8A-4147-A177-3AD203B41FA5}">
                      <a16:colId xmlns:a16="http://schemas.microsoft.com/office/drawing/2014/main" val="787121119"/>
                    </a:ext>
                  </a:extLst>
                </a:gridCol>
                <a:gridCol w="1851887">
                  <a:extLst>
                    <a:ext uri="{9D8B030D-6E8A-4147-A177-3AD203B41FA5}">
                      <a16:colId xmlns:a16="http://schemas.microsoft.com/office/drawing/2014/main" val="2420428360"/>
                    </a:ext>
                  </a:extLst>
                </a:gridCol>
              </a:tblGrid>
              <a:tr h="1284419">
                <a:tc>
                  <a:txBody>
                    <a:bodyPr/>
                    <a:lstStyle/>
                    <a:p>
                      <a:pPr algn="ctr">
                        <a:lnSpc>
                          <a:spcPts val="1300"/>
                        </a:lnSpc>
                      </a:pPr>
                      <a:r>
                        <a:rPr lang="nb-NO" sz="1400" dirty="0">
                          <a:effectLst/>
                        </a:rPr>
                        <a:t> </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2020</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2021</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2022</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Totalt</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64641987"/>
                  </a:ext>
                </a:extLst>
              </a:tr>
              <a:tr h="1196455">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Behandla saker</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204</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225</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err="1">
                          <a:effectLst/>
                        </a:rPr>
                        <a:t>Ca</a:t>
                      </a:r>
                      <a:r>
                        <a:rPr lang="nb-NO" sz="1400" dirty="0">
                          <a:effectLst/>
                        </a:rPr>
                        <a:t> 155</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584</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63979811"/>
                  </a:ext>
                </a:extLst>
              </a:tr>
              <a:tr h="1196455">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Innvilga støtte</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18 300 000</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34 300 000</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22 500 000</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ts val="1300"/>
                        </a:lnSpc>
                      </a:pPr>
                      <a:endParaRPr lang="nb-NO" sz="1400" dirty="0">
                        <a:effectLst/>
                      </a:endParaRPr>
                    </a:p>
                    <a:p>
                      <a:pPr algn="ctr">
                        <a:lnSpc>
                          <a:spcPts val="1300"/>
                        </a:lnSpc>
                      </a:pPr>
                      <a:endParaRPr lang="nb-NO" sz="1400" dirty="0">
                        <a:effectLst/>
                      </a:endParaRPr>
                    </a:p>
                    <a:p>
                      <a:pPr algn="ctr">
                        <a:lnSpc>
                          <a:spcPts val="1300"/>
                        </a:lnSpc>
                      </a:pPr>
                      <a:endParaRPr lang="nb-NO" sz="1400" dirty="0">
                        <a:effectLst/>
                      </a:endParaRPr>
                    </a:p>
                    <a:p>
                      <a:pPr algn="ctr">
                        <a:lnSpc>
                          <a:spcPts val="1300"/>
                        </a:lnSpc>
                      </a:pPr>
                      <a:r>
                        <a:rPr lang="nb-NO" sz="1400" dirty="0">
                          <a:effectLst/>
                        </a:rPr>
                        <a:t>75 100 000</a:t>
                      </a:r>
                      <a:endParaRPr lang="nb-NO" sz="1400" dirty="0">
                        <a:effectLst/>
                        <a:latin typeface="Verdana" panose="020B060403050404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6130300"/>
                  </a:ext>
                </a:extLst>
              </a:tr>
            </a:tbl>
          </a:graphicData>
        </a:graphic>
      </p:graphicFrame>
      <p:sp>
        <p:nvSpPr>
          <p:cNvPr id="3" name="Tittel 2">
            <a:extLst>
              <a:ext uri="{FF2B5EF4-FFF2-40B4-BE49-F238E27FC236}">
                <a16:creationId xmlns:a16="http://schemas.microsoft.com/office/drawing/2014/main" id="{188C7FAD-71E2-0CCF-6AA6-EEFCB04B6FF6}"/>
              </a:ext>
            </a:extLst>
          </p:cNvPr>
          <p:cNvSpPr>
            <a:spLocks noGrp="1"/>
          </p:cNvSpPr>
          <p:nvPr>
            <p:ph type="title"/>
          </p:nvPr>
        </p:nvSpPr>
        <p:spPr/>
        <p:txBody>
          <a:bodyPr/>
          <a:lstStyle/>
          <a:p>
            <a:r>
              <a:rPr lang="nb-NO" dirty="0"/>
              <a:t>Oversikt innvilga støtte i 2020-2022</a:t>
            </a:r>
          </a:p>
        </p:txBody>
      </p:sp>
      <p:sp>
        <p:nvSpPr>
          <p:cNvPr id="5" name="Rectangle 1">
            <a:extLst>
              <a:ext uri="{FF2B5EF4-FFF2-40B4-BE49-F238E27FC236}">
                <a16:creationId xmlns:a16="http://schemas.microsoft.com/office/drawing/2014/main" id="{07FC16F5-8D10-1F4F-F5EF-49C7FDB8DABF}"/>
              </a:ext>
            </a:extLst>
          </p:cNvPr>
          <p:cNvSpPr>
            <a:spLocks noChangeArrowheads="1"/>
          </p:cNvSpPr>
          <p:nvPr/>
        </p:nvSpPr>
        <p:spPr bwMode="auto">
          <a:xfrm>
            <a:off x="-4490303" y="-652681"/>
            <a:ext cx="187459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a:ln>
                  <a:noFill/>
                </a:ln>
                <a:solidFill>
                  <a:schemeClr val="tx1"/>
                </a:solidFill>
                <a:effectLst/>
                <a:latin typeface="Verdana" panose="020B0604030504040204" pitchFamily="34" charset="0"/>
                <a:ea typeface="SimSun" panose="02010600030101010101" pitchFamily="2" charset="-122"/>
                <a:cs typeface="Times New Roman" panose="02020603050405020304" pitchFamily="18" charset="0"/>
              </a:rPr>
              <a:t>Tabell 1: Oversikt over innvilga støtte fra BIO ordningen 2020-2022.</a:t>
            </a:r>
            <a:endParaRPr kumimoji="0" lang="nb-NO" altLang="nb-NO"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altLang="nb-NO" sz="1000" b="0" i="0" u="none" strike="noStrike" cap="none" normalizeH="0" baseline="0">
                <a:ln>
                  <a:noFill/>
                </a:ln>
                <a:solidFill>
                  <a:schemeClr val="tx1"/>
                </a:solidFill>
                <a:effectLst/>
                <a:latin typeface="Verdana" panose="020B0604030504040204" pitchFamily="34" charset="0"/>
                <a:ea typeface="SimSun" panose="02010600030101010101" pitchFamily="2" charset="-122"/>
                <a:cs typeface="Times New Roman" panose="02020603050405020304" pitchFamily="18" charset="0"/>
              </a:rPr>
              <a:t>Registrert innsendt pr 02.12.</a:t>
            </a:r>
            <a:endParaRPr kumimoji="0" lang="nb-NO" altLang="nb-N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924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2ABF902-E156-4F8B-B0C9-F2C43F2997F7}"/>
              </a:ext>
            </a:extLst>
          </p:cNvPr>
          <p:cNvSpPr>
            <a:spLocks noGrp="1"/>
          </p:cNvSpPr>
          <p:nvPr>
            <p:ph idx="1"/>
          </p:nvPr>
        </p:nvSpPr>
        <p:spPr>
          <a:xfrm>
            <a:off x="753692" y="1724025"/>
            <a:ext cx="10818547" cy="4344266"/>
          </a:xfrm>
        </p:spPr>
        <p:txBody>
          <a:bodyPr>
            <a:normAutofit/>
          </a:bodyPr>
          <a:lstStyle/>
          <a:p>
            <a:endParaRPr lang="nb-NO" dirty="0"/>
          </a:p>
          <a:p>
            <a:r>
              <a:rPr lang="nb-NO" dirty="0"/>
              <a:t>Det jobbes nå med retningslinjer for støtteordningen BIO Trøndelag 2023. Fremmes for politisk behandling i fylkesutvalget 20.12.22. </a:t>
            </a:r>
          </a:p>
          <a:p>
            <a:endParaRPr lang="nb-NO" dirty="0"/>
          </a:p>
          <a:p>
            <a:r>
              <a:rPr lang="nb-NO" dirty="0"/>
              <a:t>Trolig betydelig mindre midler i ordningen en tidligere. Ramme for 2023 pr nå </a:t>
            </a:r>
            <a:r>
              <a:rPr lang="nb-NO" dirty="0" err="1"/>
              <a:t>ca</a:t>
            </a:r>
            <a:r>
              <a:rPr lang="nb-NO" dirty="0"/>
              <a:t> 7-10 mill. </a:t>
            </a:r>
          </a:p>
          <a:p>
            <a:endParaRPr lang="nb-NO" dirty="0"/>
          </a:p>
          <a:p>
            <a:r>
              <a:rPr lang="nb-NO" dirty="0"/>
              <a:t>Ønske om å legge lista for kvaliteten på det faglige innholdet i kompetansehevings tiltaket litt høyere</a:t>
            </a:r>
          </a:p>
          <a:p>
            <a:endParaRPr lang="nb-NO" dirty="0"/>
          </a:p>
          <a:p>
            <a:endParaRPr lang="nb-NO" dirty="0"/>
          </a:p>
        </p:txBody>
      </p:sp>
      <p:sp>
        <p:nvSpPr>
          <p:cNvPr id="3" name="Tittel 2">
            <a:extLst>
              <a:ext uri="{FF2B5EF4-FFF2-40B4-BE49-F238E27FC236}">
                <a16:creationId xmlns:a16="http://schemas.microsoft.com/office/drawing/2014/main" id="{B8C742E9-CFAC-4F82-ACB6-C1E872750E94}"/>
              </a:ext>
            </a:extLst>
          </p:cNvPr>
          <p:cNvSpPr>
            <a:spLocks noGrp="1"/>
          </p:cNvSpPr>
          <p:nvPr>
            <p:ph type="title"/>
          </p:nvPr>
        </p:nvSpPr>
        <p:spPr>
          <a:xfrm>
            <a:off x="589920" y="789709"/>
            <a:ext cx="9601200" cy="819891"/>
          </a:xfrm>
        </p:spPr>
        <p:txBody>
          <a:bodyPr>
            <a:normAutofit/>
          </a:bodyPr>
          <a:lstStyle/>
          <a:p>
            <a:r>
              <a:rPr lang="nb-NO" dirty="0"/>
              <a:t>BIO Trøndelag 2023</a:t>
            </a:r>
          </a:p>
        </p:txBody>
      </p:sp>
      <p:sp>
        <p:nvSpPr>
          <p:cNvPr id="5" name="Rectangle 1">
            <a:extLst>
              <a:ext uri="{FF2B5EF4-FFF2-40B4-BE49-F238E27FC236}">
                <a16:creationId xmlns:a16="http://schemas.microsoft.com/office/drawing/2014/main" id="{FE4EE493-62CF-4ED7-B23D-F965BF0D14C1}"/>
              </a:ext>
            </a:extLst>
          </p:cNvPr>
          <p:cNvSpPr>
            <a:spLocks noChangeArrowheads="1"/>
          </p:cNvSpPr>
          <p:nvPr/>
        </p:nvSpPr>
        <p:spPr bwMode="auto">
          <a:xfrm>
            <a:off x="753692" y="2060178"/>
            <a:ext cx="208796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b="0" i="0" u="none" strike="noStrike" cap="none" normalizeH="0" baseline="0" dirty="0" bmk="_Hlk89947888">
                <a:ln>
                  <a:noFill/>
                </a:ln>
                <a:solidFill>
                  <a:srgbClr val="FFFFFF"/>
                </a:solidFill>
                <a:effectLst/>
                <a:ea typeface="YouYuan" charset="-122"/>
                <a:cs typeface="Times New Roman" panose="02020603050405020304" pitchFamily="18" charset="0"/>
              </a:rPr>
              <a:t>*</a:t>
            </a:r>
            <a:endParaRPr kumimoji="0" lang="nb-NO" altLang="nb-NO"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90441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E2893986-BF14-45EA-A0C3-1041423DBA39}"/>
              </a:ext>
            </a:extLst>
          </p:cNvPr>
          <p:cNvSpPr>
            <a:spLocks noGrp="1"/>
          </p:cNvSpPr>
          <p:nvPr>
            <p:ph type="title"/>
          </p:nvPr>
        </p:nvSpPr>
        <p:spPr>
          <a:xfrm>
            <a:off x="753693" y="326129"/>
            <a:ext cx="9601200" cy="1107996"/>
          </a:xfrm>
        </p:spPr>
        <p:txBody>
          <a:bodyPr anchor="ctr">
            <a:normAutofit/>
          </a:bodyPr>
          <a:lstStyle/>
          <a:p>
            <a:r>
              <a:rPr lang="nb-NO" dirty="0"/>
              <a:t>Formål: BIO Trøndelag 2023</a:t>
            </a:r>
          </a:p>
        </p:txBody>
      </p:sp>
      <p:sp>
        <p:nvSpPr>
          <p:cNvPr id="2" name="Plassholder for innhold 1">
            <a:extLst>
              <a:ext uri="{FF2B5EF4-FFF2-40B4-BE49-F238E27FC236}">
                <a16:creationId xmlns:a16="http://schemas.microsoft.com/office/drawing/2014/main" id="{DD2DD958-9E33-4E98-94A5-8F4B0B2F6E61}"/>
              </a:ext>
            </a:extLst>
          </p:cNvPr>
          <p:cNvSpPr>
            <a:spLocks noGrp="1"/>
          </p:cNvSpPr>
          <p:nvPr>
            <p:ph idx="13"/>
          </p:nvPr>
        </p:nvSpPr>
        <p:spPr>
          <a:xfrm>
            <a:off x="344206" y="1741714"/>
            <a:ext cx="11665824" cy="4934857"/>
          </a:xfrm>
        </p:spPr>
        <p:txBody>
          <a:bodyPr vert="horz" lIns="0" tIns="0" rIns="0" bIns="0" rtlCol="0">
            <a:normAutofit/>
          </a:bodyPr>
          <a:lstStyle/>
          <a:p>
            <a:pPr marL="285750" indent="-285750">
              <a:lnSpc>
                <a:spcPct val="90000"/>
              </a:lnSpc>
              <a:spcAft>
                <a:spcPts val="600"/>
              </a:spcAft>
              <a:buFontTx/>
              <a:buChar char="-"/>
            </a:pPr>
            <a:endParaRPr lang="nb-NO" sz="1800" dirty="0">
              <a:effectLst/>
              <a:latin typeface="Verdana" panose="020B0604030504040204" pitchFamily="34" charset="0"/>
              <a:ea typeface="YouYuan"/>
              <a:cs typeface="Times New Roman" panose="02020603050405020304" pitchFamily="18" charset="0"/>
            </a:endParaRPr>
          </a:p>
          <a:p>
            <a:pPr marL="0" indent="0">
              <a:lnSpc>
                <a:spcPct val="90000"/>
              </a:lnSpc>
              <a:spcAft>
                <a:spcPts val="600"/>
              </a:spcAft>
              <a:buNone/>
            </a:pPr>
            <a:r>
              <a:rPr lang="nb-NO" sz="3200" dirty="0">
                <a:solidFill>
                  <a:srgbClr val="000000"/>
                </a:solidFill>
                <a:effectLst/>
                <a:latin typeface="Calibri" panose="020F0502020204030204" pitchFamily="34" charset="0"/>
                <a:ea typeface="Verdana" panose="020B0604030504040204" pitchFamily="34" charset="0"/>
              </a:rPr>
              <a:t>Formålet med støtteordningen er å motivere og mobilisere til kompetansehevingstiltak i bedrifter.  </a:t>
            </a:r>
          </a:p>
          <a:p>
            <a:pPr marL="285750" indent="-285750">
              <a:lnSpc>
                <a:spcPct val="90000"/>
              </a:lnSpc>
              <a:spcAft>
                <a:spcPts val="600"/>
              </a:spcAft>
              <a:buFontTx/>
              <a:buChar char="-"/>
            </a:pPr>
            <a:endParaRPr lang="nb-NO" sz="3200" dirty="0">
              <a:solidFill>
                <a:srgbClr val="000000"/>
              </a:solidFill>
              <a:latin typeface="Calibri" panose="020F0502020204030204" pitchFamily="34" charset="0"/>
              <a:ea typeface="Verdana" panose="020B0604030504040204" pitchFamily="34" charset="0"/>
            </a:endParaRPr>
          </a:p>
          <a:p>
            <a:pPr marL="0" indent="0">
              <a:lnSpc>
                <a:spcPct val="90000"/>
              </a:lnSpc>
              <a:spcAft>
                <a:spcPts val="600"/>
              </a:spcAft>
              <a:buNone/>
            </a:pPr>
            <a:r>
              <a:rPr lang="nb-NO" sz="3200" dirty="0">
                <a:solidFill>
                  <a:srgbClr val="000000"/>
                </a:solidFill>
                <a:effectLst/>
                <a:latin typeface="Calibri" panose="020F0502020204030204" pitchFamily="34" charset="0"/>
                <a:ea typeface="Verdana" panose="020B0604030504040204" pitchFamily="34" charset="0"/>
              </a:rPr>
              <a:t>Støtte fra ordningen skal brukes til kompetanseheving av ansatte slik at bedriften som søker skal klare nødvendig omstilling – enten i form av endring i bedriftens produksjon eller i form av etablering på nye markeder.</a:t>
            </a:r>
          </a:p>
          <a:p>
            <a:pPr marL="285750" indent="-285750">
              <a:lnSpc>
                <a:spcPct val="90000"/>
              </a:lnSpc>
              <a:spcAft>
                <a:spcPts val="600"/>
              </a:spcAft>
              <a:buFontTx/>
              <a:buChar char="-"/>
            </a:pPr>
            <a:endParaRPr lang="nb-NO" sz="3200" dirty="0">
              <a:solidFill>
                <a:srgbClr val="000000"/>
              </a:solidFill>
              <a:effectLst/>
              <a:latin typeface="Arial" panose="020B0604020202020204" pitchFamily="34" charset="0"/>
              <a:ea typeface="Verdana" panose="020B0604030504040204" pitchFamily="34" charset="0"/>
            </a:endParaRPr>
          </a:p>
          <a:p>
            <a:pPr marL="285750" indent="-285750">
              <a:lnSpc>
                <a:spcPct val="90000"/>
              </a:lnSpc>
              <a:spcAft>
                <a:spcPts val="600"/>
              </a:spcAft>
              <a:buFontTx/>
              <a:buChar char="-"/>
            </a:pPr>
            <a:endParaRPr lang="nb-NO" sz="1800" dirty="0">
              <a:effectLst/>
              <a:latin typeface="Verdana" panose="020B0604030504040204" pitchFamily="34" charset="0"/>
              <a:ea typeface="YouYuan"/>
              <a:cs typeface="Times New Roman" panose="02020603050405020304" pitchFamily="18" charset="0"/>
            </a:endParaRPr>
          </a:p>
        </p:txBody>
      </p:sp>
    </p:spTree>
    <p:extLst>
      <p:ext uri="{BB962C8B-B14F-4D97-AF65-F5344CB8AC3E}">
        <p14:creationId xmlns:p14="http://schemas.microsoft.com/office/powerpoint/2010/main" val="362092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E2893986-BF14-45EA-A0C3-1041423DBA39}"/>
              </a:ext>
            </a:extLst>
          </p:cNvPr>
          <p:cNvSpPr>
            <a:spLocks noGrp="1"/>
          </p:cNvSpPr>
          <p:nvPr>
            <p:ph type="title"/>
          </p:nvPr>
        </p:nvSpPr>
        <p:spPr>
          <a:xfrm>
            <a:off x="753693" y="326129"/>
            <a:ext cx="9601200" cy="1107996"/>
          </a:xfrm>
        </p:spPr>
        <p:txBody>
          <a:bodyPr anchor="ctr">
            <a:normAutofit/>
          </a:bodyPr>
          <a:lstStyle/>
          <a:p>
            <a:r>
              <a:rPr lang="nb-NO" dirty="0"/>
              <a:t>Prioriteringer: BIO Trøndelag 2022</a:t>
            </a:r>
          </a:p>
        </p:txBody>
      </p:sp>
      <p:sp>
        <p:nvSpPr>
          <p:cNvPr id="2" name="Plassholder for innhold 1">
            <a:extLst>
              <a:ext uri="{FF2B5EF4-FFF2-40B4-BE49-F238E27FC236}">
                <a16:creationId xmlns:a16="http://schemas.microsoft.com/office/drawing/2014/main" id="{DD2DD958-9E33-4E98-94A5-8F4B0B2F6E61}"/>
              </a:ext>
            </a:extLst>
          </p:cNvPr>
          <p:cNvSpPr>
            <a:spLocks noGrp="1"/>
          </p:cNvSpPr>
          <p:nvPr>
            <p:ph idx="13"/>
          </p:nvPr>
        </p:nvSpPr>
        <p:spPr>
          <a:xfrm>
            <a:off x="753693" y="2620370"/>
            <a:ext cx="10833309" cy="5196607"/>
          </a:xfrm>
        </p:spPr>
        <p:txBody>
          <a:bodyPr vert="horz" lIns="0" tIns="0" rIns="0" bIns="0" rtlCol="0">
            <a:normAutofit/>
          </a:bodyPr>
          <a:lstStyle/>
          <a:p>
            <a:pPr marL="285750" indent="-285750">
              <a:lnSpc>
                <a:spcPct val="90000"/>
              </a:lnSpc>
              <a:spcAft>
                <a:spcPts val="600"/>
              </a:spcAft>
              <a:buFontTx/>
              <a:buChar char="-"/>
            </a:pPr>
            <a:endParaRPr lang="nb-NO" sz="2400" dirty="0">
              <a:effectLst/>
              <a:latin typeface="+mj-lt"/>
              <a:ea typeface="YouYuan"/>
              <a:cs typeface="Times New Roman" panose="02020603050405020304" pitchFamily="18" charset="0"/>
            </a:endParaRPr>
          </a:p>
          <a:p>
            <a:pPr marL="285750" indent="-285750">
              <a:lnSpc>
                <a:spcPct val="90000"/>
              </a:lnSpc>
              <a:spcAft>
                <a:spcPts val="600"/>
              </a:spcAft>
              <a:buFontTx/>
              <a:buChar char="-"/>
            </a:pPr>
            <a:endParaRPr lang="nb-NO" sz="2400" dirty="0">
              <a:latin typeface="+mj-lt"/>
              <a:ea typeface="YouYuan"/>
              <a:cs typeface="Times New Roman" panose="02020603050405020304" pitchFamily="18" charset="0"/>
            </a:endParaRPr>
          </a:p>
          <a:p>
            <a:pPr marL="0" indent="0">
              <a:buNone/>
            </a:pPr>
            <a:r>
              <a:rPr lang="nb-NO" sz="2400" dirty="0">
                <a:effectLst/>
                <a:latin typeface="+mj-lt"/>
                <a:ea typeface="YouYuan"/>
                <a:cs typeface="Times New Roman" panose="02020603050405020304" pitchFamily="18" charset="0"/>
              </a:rPr>
              <a:t>Støtteordningen prioriterer:</a:t>
            </a:r>
          </a:p>
          <a:p>
            <a:pPr marL="342900" lvl="0" indent="-342900">
              <a:buSzPts val="1100"/>
              <a:buFont typeface="Symbol" panose="05050102010706020507" pitchFamily="18" charset="2"/>
              <a:buChar char=""/>
            </a:pPr>
            <a:r>
              <a:rPr lang="nb-NO" sz="2400" dirty="0">
                <a:effectLst/>
                <a:latin typeface="+mj-lt"/>
                <a:ea typeface="YouYuan"/>
                <a:cs typeface="Times New Roman" panose="02020603050405020304" pitchFamily="18" charset="0"/>
              </a:rPr>
              <a:t>Bedrifter innenfor satsingsområdene bioøkonomi, opplevelser og teknologi </a:t>
            </a:r>
          </a:p>
          <a:p>
            <a:pPr marL="342900" lvl="0" indent="-342900">
              <a:buSzPts val="1100"/>
              <a:buFont typeface="Symbol" panose="05050102010706020507" pitchFamily="18" charset="2"/>
              <a:buChar char=""/>
            </a:pPr>
            <a:r>
              <a:rPr lang="nb-NO" sz="2400" dirty="0">
                <a:effectLst/>
                <a:latin typeface="+mj-lt"/>
                <a:ea typeface="YouYuan"/>
                <a:cs typeface="Times New Roman" panose="02020603050405020304" pitchFamily="18" charset="0"/>
              </a:rPr>
              <a:t>Søknader med kompetansetiltak hvor det faglige innholdet er </a:t>
            </a:r>
            <a:r>
              <a:rPr lang="nb-NO" sz="2400" b="1" dirty="0">
                <a:effectLst/>
                <a:latin typeface="+mj-lt"/>
                <a:ea typeface="YouYuan"/>
                <a:cs typeface="Times New Roman" panose="02020603050405020304" pitchFamily="18" charset="0"/>
              </a:rPr>
              <a:t>digitalisering, teknologiutvikling, grønn omstilling og integreringsarbeid </a:t>
            </a:r>
            <a:r>
              <a:rPr lang="nb-NO" sz="2400" dirty="0">
                <a:effectLst/>
                <a:latin typeface="+mj-lt"/>
                <a:ea typeface="YouYuan"/>
                <a:cs typeface="Times New Roman" panose="02020603050405020304" pitchFamily="18" charset="0"/>
              </a:rPr>
              <a:t>i bedriften vil bli vurdert uavhengig av bedriftens bransjetilknytning</a:t>
            </a:r>
          </a:p>
          <a:p>
            <a:pPr marL="285750" indent="-285750">
              <a:lnSpc>
                <a:spcPct val="90000"/>
              </a:lnSpc>
              <a:spcAft>
                <a:spcPts val="600"/>
              </a:spcAft>
              <a:buFontTx/>
              <a:buChar char="-"/>
            </a:pPr>
            <a:endParaRPr lang="nb-NO" sz="1800" dirty="0">
              <a:effectLst/>
              <a:latin typeface="Verdana" panose="020B0604030504040204" pitchFamily="34" charset="0"/>
              <a:ea typeface="YouYuan"/>
              <a:cs typeface="Times New Roman" panose="02020603050405020304" pitchFamily="18" charset="0"/>
            </a:endParaRPr>
          </a:p>
        </p:txBody>
      </p:sp>
      <p:sp>
        <p:nvSpPr>
          <p:cNvPr id="5" name="TekstSylinder 4">
            <a:extLst>
              <a:ext uri="{FF2B5EF4-FFF2-40B4-BE49-F238E27FC236}">
                <a16:creationId xmlns:a16="http://schemas.microsoft.com/office/drawing/2014/main" id="{A9616126-9DFE-41E5-A052-7E86E501E800}"/>
              </a:ext>
            </a:extLst>
          </p:cNvPr>
          <p:cNvSpPr txBox="1"/>
          <p:nvPr/>
        </p:nvSpPr>
        <p:spPr>
          <a:xfrm>
            <a:off x="604999" y="2235789"/>
            <a:ext cx="10627108" cy="830997"/>
          </a:xfrm>
          <a:prstGeom prst="rect">
            <a:avLst/>
          </a:prstGeom>
          <a:noFill/>
        </p:spPr>
        <p:txBody>
          <a:bodyPr wrap="square">
            <a:spAutoFit/>
          </a:bodyPr>
          <a:lstStyle/>
          <a:p>
            <a:r>
              <a:rPr lang="nb-NO" sz="2400" dirty="0">
                <a:effectLst/>
                <a:ea typeface="YouYuan"/>
              </a:rPr>
              <a:t>Målgruppe: Bedrifter og enkeltpersonforetak med omstillingsbehov og ansatte lokalisert i Trøndelag. </a:t>
            </a:r>
            <a:endParaRPr lang="nb-NO" sz="2400" dirty="0"/>
          </a:p>
        </p:txBody>
      </p:sp>
    </p:spTree>
    <p:extLst>
      <p:ext uri="{BB962C8B-B14F-4D97-AF65-F5344CB8AC3E}">
        <p14:creationId xmlns:p14="http://schemas.microsoft.com/office/powerpoint/2010/main" val="206381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3231E8E5-2103-3371-834B-A476E834F0FF}"/>
              </a:ext>
            </a:extLst>
          </p:cNvPr>
          <p:cNvSpPr>
            <a:spLocks noGrp="1"/>
          </p:cNvSpPr>
          <p:nvPr>
            <p:ph idx="1"/>
          </p:nvPr>
        </p:nvSpPr>
        <p:spPr/>
        <p:txBody>
          <a:bodyPr>
            <a:normAutofit/>
          </a:bodyPr>
          <a:lstStyle/>
          <a:p>
            <a:r>
              <a:rPr lang="nb-NO" dirty="0"/>
              <a:t>Tydeligere krav om å dokumentere et omstillingsbehov</a:t>
            </a:r>
          </a:p>
          <a:p>
            <a:r>
              <a:rPr lang="nb-NO" dirty="0"/>
              <a:t>Muligheten for at næringsforeninger (</a:t>
            </a:r>
            <a:r>
              <a:rPr lang="nb-NO" dirty="0" err="1"/>
              <a:t>o.l</a:t>
            </a:r>
            <a:r>
              <a:rPr lang="nb-NO" dirty="0"/>
              <a:t>) står som søker kuttes ut</a:t>
            </a:r>
          </a:p>
          <a:p>
            <a:r>
              <a:rPr lang="nb-NO" dirty="0"/>
              <a:t>Støttesats reduseres fra 60%-50% for alle bedrifter</a:t>
            </a:r>
          </a:p>
          <a:p>
            <a:r>
              <a:rPr lang="nb-NO" dirty="0"/>
              <a:t>Maks støtte for bedrifter med mer enn 50 ansatte reduseres fra 1 </a:t>
            </a:r>
            <a:r>
              <a:rPr lang="nb-NO" dirty="0" err="1"/>
              <a:t>mill</a:t>
            </a:r>
            <a:r>
              <a:rPr lang="nb-NO" dirty="0"/>
              <a:t> kr til kr. 500 000.</a:t>
            </a:r>
          </a:p>
          <a:p>
            <a:r>
              <a:rPr lang="nb-NO" dirty="0"/>
              <a:t>Kravet til faglig innhold i søknader innenfor satsingsområde digitalisering heves</a:t>
            </a:r>
          </a:p>
        </p:txBody>
      </p:sp>
      <p:sp>
        <p:nvSpPr>
          <p:cNvPr id="5" name="Tittel 4">
            <a:extLst>
              <a:ext uri="{FF2B5EF4-FFF2-40B4-BE49-F238E27FC236}">
                <a16:creationId xmlns:a16="http://schemas.microsoft.com/office/drawing/2014/main" id="{F7F298F0-40F8-FFF2-965E-F9350D56C1B5}"/>
              </a:ext>
            </a:extLst>
          </p:cNvPr>
          <p:cNvSpPr>
            <a:spLocks noGrp="1"/>
          </p:cNvSpPr>
          <p:nvPr>
            <p:ph type="title"/>
          </p:nvPr>
        </p:nvSpPr>
        <p:spPr>
          <a:xfrm>
            <a:off x="753693" y="580962"/>
            <a:ext cx="9601200" cy="1107996"/>
          </a:xfrm>
        </p:spPr>
        <p:txBody>
          <a:bodyPr>
            <a:normAutofit fontScale="90000"/>
          </a:bodyPr>
          <a:lstStyle/>
          <a:p>
            <a:r>
              <a:rPr lang="nb-NO" dirty="0">
                <a:effectLst/>
                <a:latin typeface="Calibri" panose="020F0502020204030204" pitchFamily="34" charset="0"/>
                <a:ea typeface="Calibri" panose="020F0502020204030204" pitchFamily="34" charset="0"/>
              </a:rPr>
              <a:t>Det foreslås følgende endringer i forhold til retningslinjene for 2022: </a:t>
            </a:r>
            <a:br>
              <a:rPr lang="nb-NO" dirty="0">
                <a:effectLst/>
                <a:latin typeface="Calibri" panose="020F0502020204030204" pitchFamily="34" charset="0"/>
                <a:ea typeface="Calibri" panose="020F0502020204030204" pitchFamily="34" charset="0"/>
              </a:rPr>
            </a:br>
            <a:endParaRPr lang="nb-NO" dirty="0"/>
          </a:p>
        </p:txBody>
      </p:sp>
    </p:spTree>
    <p:extLst>
      <p:ext uri="{BB962C8B-B14F-4D97-AF65-F5344CB8AC3E}">
        <p14:creationId xmlns:p14="http://schemas.microsoft.com/office/powerpoint/2010/main" val="78236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CCDE0B73-0B2B-F59C-B674-C74DDF6521D3}"/>
              </a:ext>
            </a:extLst>
          </p:cNvPr>
          <p:cNvSpPr>
            <a:spLocks noGrp="1"/>
          </p:cNvSpPr>
          <p:nvPr>
            <p:ph idx="1"/>
          </p:nvPr>
        </p:nvSpPr>
        <p:spPr/>
        <p:txBody>
          <a:bodyPr/>
          <a:lstStyle/>
          <a:p>
            <a:r>
              <a:rPr lang="nb-NO" dirty="0"/>
              <a:t>Innspill til utforming av retningslinjer for </a:t>
            </a:r>
            <a:r>
              <a:rPr lang="nb-NO"/>
              <a:t>støtteordningen bedriftsintern </a:t>
            </a:r>
            <a:r>
              <a:rPr lang="nb-NO" dirty="0"/>
              <a:t>opplæring mottas med takk.</a:t>
            </a:r>
          </a:p>
          <a:p>
            <a:pPr marL="0" indent="0">
              <a:buNone/>
            </a:pPr>
            <a:r>
              <a:rPr lang="nb-NO" dirty="0"/>
              <a:t> </a:t>
            </a:r>
          </a:p>
          <a:p>
            <a:r>
              <a:rPr lang="nb-NO" dirty="0"/>
              <a:t>Må sendes inn senest i løpet av torsdag 08.12 til: </a:t>
            </a:r>
          </a:p>
          <a:p>
            <a:endParaRPr lang="nb-NO" dirty="0"/>
          </a:p>
          <a:p>
            <a:pPr marL="0" indent="0" algn="ctr">
              <a:buNone/>
            </a:pPr>
            <a:r>
              <a:rPr lang="nn-NO" dirty="0"/>
              <a:t>Ola Kjelvik: </a:t>
            </a:r>
            <a:r>
              <a:rPr lang="nn-NO" dirty="0">
                <a:hlinkClick r:id="rId2"/>
              </a:rPr>
              <a:t>olakj@trondelagfylke.no</a:t>
            </a:r>
            <a:endParaRPr lang="nn-NO" dirty="0"/>
          </a:p>
          <a:p>
            <a:pPr marL="0" indent="0" algn="ctr">
              <a:buNone/>
            </a:pPr>
            <a:endParaRPr lang="nn-NO" dirty="0"/>
          </a:p>
          <a:p>
            <a:pPr marL="0" indent="0" algn="ctr">
              <a:buNone/>
            </a:pPr>
            <a:r>
              <a:rPr lang="nn-NO" dirty="0"/>
              <a:t>Tove Stavrum: </a:t>
            </a:r>
            <a:r>
              <a:rPr lang="nn-NO" dirty="0">
                <a:hlinkClick r:id="rId3"/>
              </a:rPr>
              <a:t>tovesta@trondelagfylke.no</a:t>
            </a:r>
            <a:r>
              <a:rPr lang="nb-NO" dirty="0"/>
              <a:t> </a:t>
            </a:r>
          </a:p>
        </p:txBody>
      </p:sp>
      <p:sp>
        <p:nvSpPr>
          <p:cNvPr id="3" name="Tittel 2">
            <a:extLst>
              <a:ext uri="{FF2B5EF4-FFF2-40B4-BE49-F238E27FC236}">
                <a16:creationId xmlns:a16="http://schemas.microsoft.com/office/drawing/2014/main" id="{480C9A3B-F669-4EFC-A157-AA0AC23FC221}"/>
              </a:ext>
            </a:extLst>
          </p:cNvPr>
          <p:cNvSpPr>
            <a:spLocks noGrp="1"/>
          </p:cNvSpPr>
          <p:nvPr>
            <p:ph type="title"/>
          </p:nvPr>
        </p:nvSpPr>
        <p:spPr/>
        <p:txBody>
          <a:bodyPr>
            <a:normAutofit/>
          </a:bodyPr>
          <a:lstStyle/>
          <a:p>
            <a:r>
              <a:rPr lang="nb-NO" sz="3200" dirty="0"/>
              <a:t>Innspill til utforming av retningslinjer</a:t>
            </a:r>
          </a:p>
        </p:txBody>
      </p:sp>
    </p:spTree>
    <p:extLst>
      <p:ext uri="{BB962C8B-B14F-4D97-AF65-F5344CB8AC3E}">
        <p14:creationId xmlns:p14="http://schemas.microsoft.com/office/powerpoint/2010/main" val="204080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3040191"/>
      </p:ext>
    </p:extLst>
  </p:cSld>
  <p:clrMapOvr>
    <a:masterClrMapping/>
  </p:clrMapOvr>
</p:sld>
</file>

<file path=ppt/theme/theme1.xml><?xml version="1.0" encoding="utf-8"?>
<a:theme xmlns:a="http://schemas.openxmlformats.org/drawingml/2006/main" name="TRFK">
  <a:themeElements>
    <a:clrScheme name="TFK">
      <a:dk1>
        <a:sysClr val="windowText" lastClr="000000"/>
      </a:dk1>
      <a:lt1>
        <a:sysClr val="window" lastClr="FFFFFF"/>
      </a:lt1>
      <a:dk2>
        <a:srgbClr val="018A92"/>
      </a:dk2>
      <a:lt2>
        <a:srgbClr val="E7E6E6"/>
      </a:lt2>
      <a:accent1>
        <a:srgbClr val="FFDD00"/>
      </a:accent1>
      <a:accent2>
        <a:srgbClr val="018A92"/>
      </a:accent2>
      <a:accent3>
        <a:srgbClr val="CDC9AF"/>
      </a:accent3>
      <a:accent4>
        <a:srgbClr val="E35205"/>
      </a:accent4>
      <a:accent5>
        <a:srgbClr val="004052"/>
      </a:accent5>
      <a:accent6>
        <a:srgbClr val="000000"/>
      </a:accent6>
      <a:hlink>
        <a:srgbClr val="0563C1"/>
      </a:hlink>
      <a:folHlink>
        <a:srgbClr val="954F72"/>
      </a:folHlink>
    </a:clrScheme>
    <a:fontScheme name="Egendefinert 13">
      <a:majorFont>
        <a:latin typeface="Verdana"/>
        <a:ea typeface=""/>
        <a:cs typeface=""/>
      </a:majorFont>
      <a:minorFont>
        <a:latin typeface="Verdan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 med norsk samisk logo.pptx" id="{52641888-C602-4942-90ED-E7FE534613C4}" vid="{0AADBF58-AA3B-4665-882D-209C09B050A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c1e125b-b772-4d2d-8af8-eec310c9bc7c" xsi:nil="true"/>
    <lcf76f155ced4ddcb4097134ff3c332f xmlns="e5f2bb02-5d54-4209-a8f9-54f0314df86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F06F5BECFD4D146B22B44D785B19F2D" ma:contentTypeVersion="12" ma:contentTypeDescription="Opprett et nytt dokument." ma:contentTypeScope="" ma:versionID="40dbd3812c3dabc4b109a91e56482e27">
  <xsd:schema xmlns:xsd="http://www.w3.org/2001/XMLSchema" xmlns:xs="http://www.w3.org/2001/XMLSchema" xmlns:p="http://schemas.microsoft.com/office/2006/metadata/properties" xmlns:ns2="e5f2bb02-5d54-4209-a8f9-54f0314df865" xmlns:ns3="4c1e125b-b772-4d2d-8af8-eec310c9bc7c" xmlns:ns4="a8083561-9251-4d5d-b472-8839b8478195" targetNamespace="http://schemas.microsoft.com/office/2006/metadata/properties" ma:root="true" ma:fieldsID="067a413fcf27d1aa75722add16911753" ns2:_="" ns3:_="" ns4:_="">
    <xsd:import namespace="e5f2bb02-5d54-4209-a8f9-54f0314df865"/>
    <xsd:import namespace="4c1e125b-b772-4d2d-8af8-eec310c9bc7c"/>
    <xsd:import namespace="a8083561-9251-4d5d-b472-8839b847819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f2bb02-5d54-4209-a8f9-54f0314df8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Bildemerkelapper" ma:readOnly="false" ma:fieldId="{5cf76f15-5ced-4ddc-b409-7134ff3c332f}" ma:taxonomyMulti="true" ma:sspId="17f1e631-7134-4ce3-8a3d-482fd88a4c5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1e125b-b772-4d2d-8af8-eec310c9bc7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e965383-af20-4866-b782-44ec5b123bf1}" ma:internalName="TaxCatchAll" ma:showField="CatchAllData" ma:web="a8083561-9251-4d5d-b472-8839b847819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083561-9251-4d5d-b472-8839b8478195"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672B16-C8F3-411D-B028-7D52BF0F80D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C7E84F9-A63A-4026-AF32-441B80FD663F}"/>
</file>

<file path=customXml/itemProps3.xml><?xml version="1.0" encoding="utf-8"?>
<ds:datastoreItem xmlns:ds="http://schemas.openxmlformats.org/officeDocument/2006/customXml" ds:itemID="{E6E1E9FE-DCB7-4FED-A682-662FDB1D5F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567</TotalTime>
  <Words>520</Words>
  <Application>Microsoft Office PowerPoint</Application>
  <PresentationFormat>Widescreen</PresentationFormat>
  <Paragraphs>119</Paragraphs>
  <Slides>9</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Symbol</vt:lpstr>
      <vt:lpstr>Verdana</vt:lpstr>
      <vt:lpstr>TRFK</vt:lpstr>
      <vt:lpstr>Bedriftsintern opplæring (BIO)</vt:lpstr>
      <vt:lpstr>Status</vt:lpstr>
      <vt:lpstr>Oversikt innvilga støtte i 2020-2022</vt:lpstr>
      <vt:lpstr>BIO Trøndelag 2023</vt:lpstr>
      <vt:lpstr>Formål: BIO Trøndelag 2023</vt:lpstr>
      <vt:lpstr>Prioriteringer: BIO Trøndelag 2022</vt:lpstr>
      <vt:lpstr>Det foreslås følgende endringer i forhold til retningslinjene for 2022:  </vt:lpstr>
      <vt:lpstr>Innspill til utforming av retningslinjer</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Bedriftsintern opplæring (BIO)</dc:title>
  <dc:creator>Siv Merethe Belbo</dc:creator>
  <cp:lastModifiedBy>Tove Stavrum</cp:lastModifiedBy>
  <cp:revision>12</cp:revision>
  <cp:lastPrinted>2021-02-11T07:10:25Z</cp:lastPrinted>
  <dcterms:created xsi:type="dcterms:W3CDTF">2021-02-07T19:10:56Z</dcterms:created>
  <dcterms:modified xsi:type="dcterms:W3CDTF">2022-12-06T09:17:21Z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0x0101000F06F5BECFD4D146B22B44D785B19F2D</vt:lpwstr>
  </property>
</Properties>
</file>