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8" r:id="rId3"/>
    <p:sldMasterId id="2147483717" r:id="rId4"/>
    <p:sldMasterId id="2147483736" r:id="rId5"/>
    <p:sldMasterId id="2147483755" r:id="rId6"/>
    <p:sldMasterId id="2147483774" r:id="rId7"/>
  </p:sldMasterIdLst>
  <p:notesMasterIdLst>
    <p:notesMasterId r:id="rId13"/>
  </p:notesMasterIdLst>
  <p:sldIdLst>
    <p:sldId id="368" r:id="rId8"/>
    <p:sldId id="369" r:id="rId9"/>
    <p:sldId id="364" r:id="rId10"/>
    <p:sldId id="370" r:id="rId11"/>
    <p:sldId id="371" r:id="rId12"/>
  </p:sldIdLst>
  <p:sldSz cx="9144000" cy="6858000" type="screen4x3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 till användare" id="{8C4E30E8-D8BE-42EA-8855-214581B73B10}">
          <p14:sldIdLst/>
        </p14:section>
        <p14:section name="Din presentation börjar här" id="{3AD3374A-9D15-4C42-AAEB-A179701E7591}">
          <p14:sldIdLst>
            <p14:sldId id="368"/>
            <p14:sldId id="369"/>
            <p14:sldId id="364"/>
            <p14:sldId id="370"/>
            <p14:sldId id="3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0734" autoAdjust="0"/>
  </p:normalViewPr>
  <p:slideViewPr>
    <p:cSldViewPr>
      <p:cViewPr varScale="1">
        <p:scale>
          <a:sx n="69" d="100"/>
          <a:sy n="69" d="100"/>
        </p:scale>
        <p:origin x="15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516E696B-0B0F-40D7-9639-30D8D8CFE2C4}" type="datetimeFigureOut">
              <a:rPr lang="sv-SE" smtClean="0"/>
              <a:t>2022-10-21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AF22BF14-DB57-46E6-9B8C-17A1141C508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169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" y="2382"/>
            <a:ext cx="9169398" cy="687704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5200" y="1407600"/>
            <a:ext cx="7725600" cy="13824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35200" y="2908800"/>
            <a:ext cx="7725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9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828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231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235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104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1104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vart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2094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8000" y="273050"/>
            <a:ext cx="2628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4968000" cy="51831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28000" y="1435100"/>
            <a:ext cx="2628000" cy="403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899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5056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3922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61730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892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622" y="858124"/>
            <a:ext cx="6859247" cy="514443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31640" y="745200"/>
            <a:ext cx="7229160" cy="1382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331640" y="2142002"/>
            <a:ext cx="7229160" cy="4525963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74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622" y="858124"/>
            <a:ext cx="6859247" cy="5144435"/>
          </a:xfrm>
          <a:prstGeom prst="rect">
            <a:avLst/>
          </a:prstGeom>
        </p:spPr>
      </p:pic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843808" y="274640"/>
            <a:ext cx="3633192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008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" y="2384"/>
            <a:ext cx="9169396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5200" y="1407600"/>
            <a:ext cx="7725600" cy="13824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35200" y="2908800"/>
            <a:ext cx="7725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536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" y="2384"/>
            <a:ext cx="9169396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anchor="b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72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" y="2384"/>
            <a:ext cx="9169396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anchor="b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835956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386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721486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2888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75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  <p:sp>
        <p:nvSpPr>
          <p:cNvPr id="6" name="Platshållare för bild 8"/>
          <p:cNvSpPr>
            <a:spLocks noGrp="1" noChangeAspect="1"/>
          </p:cNvSpPr>
          <p:nvPr>
            <p:ph type="pic" sz="quarter" idx="10"/>
          </p:nvPr>
        </p:nvSpPr>
        <p:spPr>
          <a:xfrm>
            <a:off x="965200" y="1626355"/>
            <a:ext cx="7200900" cy="3669547"/>
          </a:xfrm>
          <a:solidFill>
            <a:srgbClr val="1D2325"/>
          </a:solidFill>
        </p:spPr>
        <p:txBody>
          <a:bodyPr wrap="square" anchor="t" anchorCtr="1"/>
          <a:lstStyle>
            <a:lvl1pPr marL="0">
              <a:lnSpc>
                <a:spcPts val="2160"/>
              </a:lnSpc>
              <a:spcBef>
                <a:spcPts val="1680"/>
              </a:spcBef>
              <a:defRPr>
                <a:solidFill>
                  <a:srgbClr val="596D7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81618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52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608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055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540000"/>
            <a:ext cx="7725600" cy="86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52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608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608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43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904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98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746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304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7171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vart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817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8000" y="273050"/>
            <a:ext cx="2628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4968000" cy="51831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28000" y="1435100"/>
            <a:ext cx="2628000" cy="403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265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"/>
            <a:ext cx="9143998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5056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3922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61730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550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623" y="858124"/>
            <a:ext cx="6859246" cy="514443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31640" y="745200"/>
            <a:ext cx="7229160" cy="1382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331640" y="2142002"/>
            <a:ext cx="7229160" cy="4525963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227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623" y="858124"/>
            <a:ext cx="6859246" cy="5144435"/>
          </a:xfrm>
          <a:prstGeom prst="rect">
            <a:avLst/>
          </a:prstGeom>
        </p:spPr>
      </p:pic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843808" y="274640"/>
            <a:ext cx="3633192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7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73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vart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077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8000" y="273050"/>
            <a:ext cx="2628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4968000" cy="51831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28000" y="1435100"/>
            <a:ext cx="2628000" cy="403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20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5056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3922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61730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623" y="856160"/>
            <a:ext cx="6859246" cy="514443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31640" y="745200"/>
            <a:ext cx="7229160" cy="1382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331640" y="2142002"/>
            <a:ext cx="7229160" cy="4525963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63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623" y="856160"/>
            <a:ext cx="6859246" cy="5144434"/>
          </a:xfrm>
          <a:prstGeom prst="rect">
            <a:avLst/>
          </a:prstGeom>
        </p:spPr>
      </p:pic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843808" y="274640"/>
            <a:ext cx="3633192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6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" y="2382"/>
            <a:ext cx="9169398" cy="687704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5200" y="1407600"/>
            <a:ext cx="7725600" cy="13824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35200" y="2908800"/>
            <a:ext cx="7725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9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sv-S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56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sv-S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73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sv-S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4958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25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58171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2888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21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  <p:sp>
        <p:nvSpPr>
          <p:cNvPr id="6" name="Platshållare för bild 8"/>
          <p:cNvSpPr>
            <a:spLocks noGrp="1" noChangeAspect="1"/>
          </p:cNvSpPr>
          <p:nvPr>
            <p:ph type="pic" sz="quarter" idx="10"/>
          </p:nvPr>
        </p:nvSpPr>
        <p:spPr>
          <a:xfrm>
            <a:off x="965200" y="1626355"/>
            <a:ext cx="7200900" cy="3669547"/>
          </a:xfrm>
          <a:solidFill>
            <a:srgbClr val="1D2325"/>
          </a:solidFill>
        </p:spPr>
        <p:txBody>
          <a:bodyPr wrap="square" anchor="t" anchorCtr="1"/>
          <a:lstStyle>
            <a:lvl1pPr marL="0">
              <a:lnSpc>
                <a:spcPts val="2160"/>
              </a:lnSpc>
              <a:spcBef>
                <a:spcPts val="1680"/>
              </a:spcBef>
              <a:defRPr>
                <a:solidFill>
                  <a:srgbClr val="596D7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4469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27584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32040" y="1700810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37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540000"/>
            <a:ext cx="7725600" cy="86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27984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27984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3204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3204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7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0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sv-S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25354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49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919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vart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20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7584" y="273050"/>
            <a:ext cx="2628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4968000" cy="51831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27584" y="1435100"/>
            <a:ext cx="2628000" cy="403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85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5056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3922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61730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53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3879" y="857250"/>
            <a:ext cx="6858003" cy="514350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31640" y="745200"/>
            <a:ext cx="7229160" cy="1382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331640" y="2142002"/>
            <a:ext cx="7229160" cy="4525963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55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3879" y="857250"/>
            <a:ext cx="6858003" cy="5143502"/>
          </a:xfrm>
          <a:prstGeom prst="rect">
            <a:avLst/>
          </a:prstGeom>
        </p:spPr>
      </p:pic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843808" y="274640"/>
            <a:ext cx="3633192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5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0" y="5953"/>
            <a:ext cx="9169398" cy="687704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5200" y="1407600"/>
            <a:ext cx="7725600" cy="13824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35200" y="2908800"/>
            <a:ext cx="7725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35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7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sv-S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42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7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sv-S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3285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88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40268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2888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96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  <p:sp>
        <p:nvSpPr>
          <p:cNvPr id="6" name="Platshållare för bild 8"/>
          <p:cNvSpPr>
            <a:spLocks noGrp="1" noChangeAspect="1"/>
          </p:cNvSpPr>
          <p:nvPr>
            <p:ph type="pic" sz="quarter" idx="10"/>
          </p:nvPr>
        </p:nvSpPr>
        <p:spPr>
          <a:xfrm>
            <a:off x="965200" y="1626355"/>
            <a:ext cx="7200900" cy="3669547"/>
          </a:xfrm>
          <a:solidFill>
            <a:srgbClr val="1D2325"/>
          </a:solidFill>
        </p:spPr>
        <p:txBody>
          <a:bodyPr wrap="square" anchor="t" anchorCtr="1"/>
          <a:lstStyle>
            <a:lvl1pPr marL="0">
              <a:lnSpc>
                <a:spcPts val="2160"/>
              </a:lnSpc>
              <a:spcBef>
                <a:spcPts val="1680"/>
              </a:spcBef>
              <a:defRPr>
                <a:solidFill>
                  <a:srgbClr val="596D7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3292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7509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109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56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540000"/>
            <a:ext cx="7725600" cy="86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46634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46634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60615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60615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44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97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703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019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20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4911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vart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209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8000" y="273050"/>
            <a:ext cx="2628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4968000" cy="51831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28000" y="1435100"/>
            <a:ext cx="2628000" cy="403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43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5056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3922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61730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703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2224" y="857253"/>
            <a:ext cx="6858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31640" y="745200"/>
            <a:ext cx="7229160" cy="1382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331640" y="2142002"/>
            <a:ext cx="7229160" cy="4525963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68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2224" y="857253"/>
            <a:ext cx="6858000" cy="5143500"/>
          </a:xfrm>
          <a:prstGeom prst="rect">
            <a:avLst/>
          </a:prstGeom>
        </p:spPr>
      </p:pic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843808" y="274640"/>
            <a:ext cx="3633192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12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" y="2382"/>
            <a:ext cx="9169398" cy="687704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5200" y="1407600"/>
            <a:ext cx="7725600" cy="13824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35200" y="2908800"/>
            <a:ext cx="7725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3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sv-S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13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sv-S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sv-SE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9904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747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2888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15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2888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88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  <p:sp>
        <p:nvSpPr>
          <p:cNvPr id="6" name="Platshållare för bild 8"/>
          <p:cNvSpPr>
            <a:spLocks noGrp="1" noChangeAspect="1"/>
          </p:cNvSpPr>
          <p:nvPr>
            <p:ph type="pic" sz="quarter" idx="10"/>
          </p:nvPr>
        </p:nvSpPr>
        <p:spPr>
          <a:xfrm>
            <a:off x="965200" y="1626355"/>
            <a:ext cx="7200900" cy="3669547"/>
          </a:xfrm>
          <a:solidFill>
            <a:srgbClr val="1D2325"/>
          </a:solidFill>
        </p:spPr>
        <p:txBody>
          <a:bodyPr wrap="square" anchor="t" anchorCtr="1"/>
          <a:lstStyle>
            <a:lvl1pPr marL="0">
              <a:lnSpc>
                <a:spcPts val="2160"/>
              </a:lnSpc>
              <a:spcBef>
                <a:spcPts val="1680"/>
              </a:spcBef>
              <a:defRPr>
                <a:solidFill>
                  <a:srgbClr val="596D7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2083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52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608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832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540000"/>
            <a:ext cx="7725600" cy="86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52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608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608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0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978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70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00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6005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vart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2094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8000" y="273050"/>
            <a:ext cx="2628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4968000" cy="51831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28000" y="1435100"/>
            <a:ext cx="2628000" cy="403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8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  <p:sp>
        <p:nvSpPr>
          <p:cNvPr id="6" name="Platshållare för bild 8"/>
          <p:cNvSpPr>
            <a:spLocks noGrp="1" noChangeAspect="1"/>
          </p:cNvSpPr>
          <p:nvPr>
            <p:ph type="pic" sz="quarter" idx="10"/>
          </p:nvPr>
        </p:nvSpPr>
        <p:spPr>
          <a:xfrm>
            <a:off x="965200" y="1626355"/>
            <a:ext cx="7200900" cy="3669547"/>
          </a:xfrm>
          <a:solidFill>
            <a:srgbClr val="1D2325"/>
          </a:solidFill>
        </p:spPr>
        <p:txBody>
          <a:bodyPr wrap="square" anchor="t" anchorCtr="1"/>
          <a:lstStyle>
            <a:lvl1pPr marL="0">
              <a:lnSpc>
                <a:spcPts val="2160"/>
              </a:lnSpc>
              <a:spcBef>
                <a:spcPts val="1680"/>
              </a:spcBef>
              <a:defRPr>
                <a:solidFill>
                  <a:srgbClr val="596D7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55810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5056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3922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61730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74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9883" y="857406"/>
            <a:ext cx="6859246" cy="514443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31640" y="745200"/>
            <a:ext cx="7229160" cy="1382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331640" y="2142002"/>
            <a:ext cx="7229160" cy="4525963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95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9883" y="857406"/>
            <a:ext cx="6859246" cy="5144434"/>
          </a:xfrm>
          <a:prstGeom prst="rect">
            <a:avLst/>
          </a:prstGeom>
        </p:spPr>
      </p:pic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843808" y="274640"/>
            <a:ext cx="3633192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67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5200" y="1407600"/>
            <a:ext cx="7725600" cy="13824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35200" y="2908800"/>
            <a:ext cx="7725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137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anchor="b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79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anchor="b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610310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8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62164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2888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99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  <p:sp>
        <p:nvSpPr>
          <p:cNvPr id="6" name="Platshållare för bild 8"/>
          <p:cNvSpPr>
            <a:spLocks noGrp="1" noChangeAspect="1"/>
          </p:cNvSpPr>
          <p:nvPr>
            <p:ph type="pic" sz="quarter" idx="10"/>
          </p:nvPr>
        </p:nvSpPr>
        <p:spPr>
          <a:xfrm>
            <a:off x="965200" y="1626355"/>
            <a:ext cx="7200900" cy="3669547"/>
          </a:xfrm>
          <a:solidFill>
            <a:srgbClr val="1D2325"/>
          </a:solidFill>
        </p:spPr>
        <p:txBody>
          <a:bodyPr wrap="square" anchor="t" anchorCtr="1"/>
          <a:lstStyle>
            <a:lvl1pPr marL="0">
              <a:lnSpc>
                <a:spcPts val="2160"/>
              </a:lnSpc>
              <a:spcBef>
                <a:spcPts val="1680"/>
              </a:spcBef>
              <a:defRPr>
                <a:solidFill>
                  <a:srgbClr val="596D7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059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52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608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630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52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608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4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540000"/>
            <a:ext cx="7725600" cy="86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52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608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608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14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23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23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661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9661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vart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2094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8000" y="273050"/>
            <a:ext cx="2628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4968000" cy="51831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28000" y="1435100"/>
            <a:ext cx="2628000" cy="403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899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5056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3922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61730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892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559" y="857406"/>
            <a:ext cx="6859247" cy="514443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331640" y="745200"/>
            <a:ext cx="7229160" cy="1382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331640" y="2142002"/>
            <a:ext cx="7229160" cy="4525963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7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540000"/>
            <a:ext cx="7725600" cy="86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52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608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608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207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559" y="857406"/>
            <a:ext cx="6859247" cy="5144435"/>
          </a:xfrm>
          <a:prstGeom prst="rect">
            <a:avLst/>
          </a:prstGeom>
        </p:spPr>
      </p:pic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2843808" y="274640"/>
            <a:ext cx="3633192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670" y="1458780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008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5200" y="1407600"/>
            <a:ext cx="7725600" cy="13824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35200" y="2908800"/>
            <a:ext cx="77256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137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anchor="b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40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79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8" y="2384"/>
            <a:ext cx="9169397" cy="68770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407600"/>
            <a:ext cx="7725600" cy="1382400"/>
          </a:xfrm>
        </p:spPr>
        <p:txBody>
          <a:bodyPr anchor="b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908800"/>
            <a:ext cx="7725600" cy="1753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61031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84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Ingen Log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62164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12888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99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innehåll(1 r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  <p:sp>
        <p:nvSpPr>
          <p:cNvPr id="6" name="Platshållare för bild 8"/>
          <p:cNvSpPr>
            <a:spLocks noGrp="1" noChangeAspect="1"/>
          </p:cNvSpPr>
          <p:nvPr>
            <p:ph type="pic" sz="quarter" idx="10"/>
          </p:nvPr>
        </p:nvSpPr>
        <p:spPr>
          <a:xfrm>
            <a:off x="965200" y="1626355"/>
            <a:ext cx="7200900" cy="3669547"/>
          </a:xfrm>
          <a:solidFill>
            <a:srgbClr val="1D2325"/>
          </a:solidFill>
        </p:spPr>
        <p:txBody>
          <a:bodyPr wrap="square" anchor="t" anchorCtr="1"/>
          <a:lstStyle>
            <a:lvl1pPr marL="0">
              <a:lnSpc>
                <a:spcPts val="2160"/>
              </a:lnSpc>
              <a:spcBef>
                <a:spcPts val="1680"/>
              </a:spcBef>
              <a:defRPr>
                <a:solidFill>
                  <a:srgbClr val="596D74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05969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716400"/>
            <a:ext cx="7725600" cy="8604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52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60800" y="1700807"/>
            <a:ext cx="3600000" cy="36724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43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77"/>
            <a:ext cx="9143999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5200" y="540000"/>
            <a:ext cx="7725600" cy="86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52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9608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60800" y="2174877"/>
            <a:ext cx="3600000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1" y="5637158"/>
            <a:ext cx="1831338" cy="7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1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5200" y="745200"/>
            <a:ext cx="7725600" cy="138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142000"/>
            <a:ext cx="7725600" cy="31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BD4E8C65-E712-475E-AB2D-FB91809A2E3B}" type="datetimeFigureOut">
              <a:rPr lang="sv-SE" smtClean="0"/>
              <a:t>2022-10-21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C07CD86-613C-498C-BB90-0195A171C47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Vänster klammerparentes 6"/>
          <p:cNvSpPr/>
          <p:nvPr/>
        </p:nvSpPr>
        <p:spPr>
          <a:xfrm rot="5400000">
            <a:off x="4597640" y="-3986567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Vänster klammerparentes 7"/>
          <p:cNvSpPr/>
          <p:nvPr/>
        </p:nvSpPr>
        <p:spPr>
          <a:xfrm rot="16200000" flipV="1">
            <a:off x="4618384" y="3109442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ruta 8"/>
          <p:cNvSpPr txBox="1"/>
          <p:nvPr/>
        </p:nvSpPr>
        <p:spPr>
          <a:xfrm>
            <a:off x="3775806" y="-461664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3796550" y="7046758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1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5200" y="745200"/>
            <a:ext cx="7725600" cy="138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142001"/>
            <a:ext cx="7725600" cy="31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7F307ACA-847B-478A-A060-1A210CF1BB57}" type="datetimeFigureOut">
              <a:rPr lang="sv-SE" smtClean="0"/>
              <a:t>2022-10-21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68D07744-EBCB-4EDA-A159-1C95FB26FD2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Vänster klammerparentes 7"/>
          <p:cNvSpPr/>
          <p:nvPr/>
        </p:nvSpPr>
        <p:spPr>
          <a:xfrm rot="5400000">
            <a:off x="4597640" y="-3986567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10" name="Vänster klammerparentes 9"/>
          <p:cNvSpPr/>
          <p:nvPr/>
        </p:nvSpPr>
        <p:spPr>
          <a:xfrm rot="16200000" flipV="1">
            <a:off x="4618384" y="3109442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7" name="textruta 6"/>
          <p:cNvSpPr txBox="1"/>
          <p:nvPr/>
        </p:nvSpPr>
        <p:spPr>
          <a:xfrm>
            <a:off x="3775806" y="-461664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3796550" y="7046758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9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5200" y="745200"/>
            <a:ext cx="7725600" cy="138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142000"/>
            <a:ext cx="7725600" cy="31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E2AC23AB-90D1-4A6C-A088-DEFBF25B9408}" type="datetimeFigureOut">
              <a:rPr lang="sv-SE" smtClean="0"/>
              <a:t>2022-10-21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DD012AAC-CA5D-4785-B09E-0F6059D6D81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Vänster klammerparentes 6"/>
          <p:cNvSpPr/>
          <p:nvPr/>
        </p:nvSpPr>
        <p:spPr>
          <a:xfrm rot="5400000">
            <a:off x="4597640" y="-3986567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Vänster klammerparentes 7"/>
          <p:cNvSpPr/>
          <p:nvPr/>
        </p:nvSpPr>
        <p:spPr>
          <a:xfrm rot="16200000" flipV="1">
            <a:off x="4618384" y="3109442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ruta 8"/>
          <p:cNvSpPr txBox="1"/>
          <p:nvPr/>
        </p:nvSpPr>
        <p:spPr>
          <a:xfrm>
            <a:off x="3775806" y="-461664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3796550" y="7046758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5200" y="745200"/>
            <a:ext cx="7725600" cy="138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142000"/>
            <a:ext cx="7725600" cy="31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D3829BDD-98CB-4ADB-9D66-72C717DD8513}" type="datetimeFigureOut">
              <a:rPr lang="sv-SE" smtClean="0"/>
              <a:t>2022-10-21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661A5243-6FFF-4987-A7EF-3ED00D526A1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Vänster klammerparentes 6"/>
          <p:cNvSpPr/>
          <p:nvPr/>
        </p:nvSpPr>
        <p:spPr>
          <a:xfrm rot="5400000">
            <a:off x="4597640" y="-3986567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Vänster klammerparentes 7"/>
          <p:cNvSpPr/>
          <p:nvPr/>
        </p:nvSpPr>
        <p:spPr>
          <a:xfrm rot="16200000" flipV="1">
            <a:off x="4618384" y="3109442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ruta 8"/>
          <p:cNvSpPr txBox="1"/>
          <p:nvPr/>
        </p:nvSpPr>
        <p:spPr>
          <a:xfrm>
            <a:off x="3775806" y="-461664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3796550" y="7046758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4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5200" y="745200"/>
            <a:ext cx="7725600" cy="138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142000"/>
            <a:ext cx="7725600" cy="31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D3829BDD-98CB-4ADB-9D66-72C717DD8513}" type="datetimeFigureOut">
              <a:rPr lang="sv-SE" smtClean="0"/>
              <a:t>2022-10-21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661A5243-6FFF-4987-A7EF-3ED00D526A1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Vänster klammerparentes 6"/>
          <p:cNvSpPr/>
          <p:nvPr/>
        </p:nvSpPr>
        <p:spPr>
          <a:xfrm rot="5400000">
            <a:off x="4597640" y="-3986567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Vänster klammerparentes 7"/>
          <p:cNvSpPr/>
          <p:nvPr/>
        </p:nvSpPr>
        <p:spPr>
          <a:xfrm rot="16200000" flipV="1">
            <a:off x="4618384" y="3109442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ruta 8"/>
          <p:cNvSpPr txBox="1"/>
          <p:nvPr/>
        </p:nvSpPr>
        <p:spPr>
          <a:xfrm>
            <a:off x="3775806" y="-461664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3796550" y="7046758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7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5200" y="745200"/>
            <a:ext cx="7725600" cy="138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142000"/>
            <a:ext cx="7725600" cy="31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D3829BDD-98CB-4ADB-9D66-72C717DD8513}" type="datetimeFigureOut">
              <a:rPr lang="sv-SE" smtClean="0"/>
              <a:t>2022-10-21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661A5243-6FFF-4987-A7EF-3ED00D526A1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Vänster klammerparentes 6"/>
          <p:cNvSpPr/>
          <p:nvPr/>
        </p:nvSpPr>
        <p:spPr>
          <a:xfrm rot="5400000">
            <a:off x="4597640" y="-3986567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Vänster klammerparentes 7"/>
          <p:cNvSpPr/>
          <p:nvPr/>
        </p:nvSpPr>
        <p:spPr>
          <a:xfrm rot="16200000" flipV="1">
            <a:off x="4618384" y="3109442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ruta 8"/>
          <p:cNvSpPr txBox="1"/>
          <p:nvPr/>
        </p:nvSpPr>
        <p:spPr>
          <a:xfrm>
            <a:off x="3775806" y="-461664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3796550" y="7046758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7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5200" y="745200"/>
            <a:ext cx="7725600" cy="138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5200" y="2142000"/>
            <a:ext cx="7725600" cy="31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D3829BDD-98CB-4ADB-9D66-72C717DD8513}" type="datetimeFigureOut">
              <a:rPr lang="sv-SE" smtClean="0"/>
              <a:t>2022-10-21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661A5243-6FFF-4987-A7EF-3ED00D526A1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Vänster klammerparentes 6"/>
          <p:cNvSpPr/>
          <p:nvPr/>
        </p:nvSpPr>
        <p:spPr>
          <a:xfrm rot="5400000">
            <a:off x="4597640" y="-3986567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Vänster klammerparentes 7"/>
          <p:cNvSpPr/>
          <p:nvPr/>
        </p:nvSpPr>
        <p:spPr>
          <a:xfrm rot="16200000" flipV="1">
            <a:off x="4618384" y="3109442"/>
            <a:ext cx="144000" cy="7725600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ruta 8"/>
          <p:cNvSpPr txBox="1"/>
          <p:nvPr/>
        </p:nvSpPr>
        <p:spPr>
          <a:xfrm>
            <a:off x="3775806" y="-461664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3796550" y="7046758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chemeClr val="bg1">
                    <a:lumMod val="65000"/>
                  </a:schemeClr>
                </a:solidFill>
              </a:rPr>
              <a:t>Allt</a:t>
            </a:r>
            <a:r>
              <a:rPr lang="sv-SE" sz="1100" baseline="0" dirty="0">
                <a:solidFill>
                  <a:schemeClr val="bg1">
                    <a:lumMod val="65000"/>
                  </a:schemeClr>
                </a:solidFill>
              </a:rPr>
              <a:t> innehåll innanför ramen</a:t>
            </a:r>
            <a:endParaRPr lang="sv-SE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1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2E06188-30D1-4DA3-BE36-07AB0DD43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51" t="15704" r="25562" b="4013"/>
          <a:stretch/>
        </p:blipFill>
        <p:spPr>
          <a:xfrm>
            <a:off x="1835696" y="-19998"/>
            <a:ext cx="7308304" cy="5433944"/>
          </a:xfr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BC8BAAFA-8B84-4755-BEE8-791FD960DB14}"/>
              </a:ext>
            </a:extLst>
          </p:cNvPr>
          <p:cNvSpPr txBox="1">
            <a:spLocks/>
          </p:cNvSpPr>
          <p:nvPr/>
        </p:nvSpPr>
        <p:spPr>
          <a:xfrm>
            <a:off x="574072" y="418970"/>
            <a:ext cx="7632848" cy="4556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latin typeface="Raleway" pitchFamily="34" charset="0"/>
              </a:rPr>
              <a:t>27 mil kommunalt skötta vandringsleder</a:t>
            </a:r>
          </a:p>
        </p:txBody>
      </p:sp>
    </p:spTree>
    <p:extLst>
      <p:ext uri="{BB962C8B-B14F-4D97-AF65-F5344CB8AC3E}">
        <p14:creationId xmlns:p14="http://schemas.microsoft.com/office/powerpoint/2010/main" val="2122711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7B90B5F7-9A5C-4AAD-A5A2-8FDFACC89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2" t="16562" r="25588" b="3477"/>
          <a:stretch/>
        </p:blipFill>
        <p:spPr>
          <a:xfrm>
            <a:off x="2077122" y="3834"/>
            <a:ext cx="7066877" cy="5297374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BC8BAAFA-8B84-4755-BEE8-791FD960DB14}"/>
              </a:ext>
            </a:extLst>
          </p:cNvPr>
          <p:cNvSpPr txBox="1">
            <a:spLocks/>
          </p:cNvSpPr>
          <p:nvPr/>
        </p:nvSpPr>
        <p:spPr>
          <a:xfrm>
            <a:off x="755576" y="374517"/>
            <a:ext cx="7632848" cy="4556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latin typeface="Raleway" pitchFamily="34" charset="0"/>
              </a:rPr>
              <a:t>10 mil föreningsskötta vandringsleder</a:t>
            </a:r>
          </a:p>
        </p:txBody>
      </p:sp>
    </p:spTree>
    <p:extLst>
      <p:ext uri="{BB962C8B-B14F-4D97-AF65-F5344CB8AC3E}">
        <p14:creationId xmlns:p14="http://schemas.microsoft.com/office/powerpoint/2010/main" val="1973778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745200"/>
            <a:ext cx="2801128" cy="4556008"/>
          </a:xfrm>
        </p:spPr>
        <p:txBody>
          <a:bodyPr anchor="t">
            <a:normAutofit/>
          </a:bodyPr>
          <a:lstStyle/>
          <a:p>
            <a:r>
              <a:rPr lang="sv-SE" sz="4000" dirty="0">
                <a:latin typeface="Raleway" pitchFamily="34" charset="0"/>
              </a:rPr>
              <a:t>10 frilufts-stugor</a:t>
            </a:r>
            <a:br>
              <a:rPr lang="sv-SE" sz="4000" dirty="0">
                <a:latin typeface="Raleway" pitchFamily="34" charset="0"/>
              </a:rPr>
            </a:br>
            <a:r>
              <a:rPr lang="sv-SE" sz="4000" dirty="0">
                <a:latin typeface="Raleway" pitchFamily="34" charset="0"/>
              </a:rPr>
              <a:t>med servering</a:t>
            </a:r>
          </a:p>
        </p:txBody>
      </p:sp>
      <p:pic>
        <p:nvPicPr>
          <p:cNvPr id="3074" name="Picture 2" descr="N:\Allmänna handlingar\Kultur- och fritidsnämnden\Dokumentförvaring\Avdelningar\Idrotts- och fritidsavdelningen\Friluftsenheten\Kommunikation\Presentationer\Spår och stugo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1909" r="25900"/>
          <a:stretch/>
        </p:blipFill>
        <p:spPr bwMode="auto">
          <a:xfrm>
            <a:off x="3412688" y="326960"/>
            <a:ext cx="5191760" cy="605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3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4B8939-83EF-42C9-BC1D-AA57C5B8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325" y="778853"/>
            <a:ext cx="3446623" cy="3547896"/>
          </a:xfrm>
        </p:spPr>
        <p:txBody>
          <a:bodyPr>
            <a:normAutofit/>
          </a:bodyPr>
          <a:lstStyle/>
          <a:p>
            <a:r>
              <a:rPr lang="sv-SE" dirty="0"/>
              <a:t>Vår natur</a:t>
            </a:r>
            <a:br>
              <a:rPr lang="sv-SE" dirty="0"/>
            </a:br>
            <a:br>
              <a:rPr lang="sv-SE" dirty="0"/>
            </a:br>
            <a:r>
              <a:rPr lang="sv-SE" dirty="0"/>
              <a:t>Hällmarks-tallskog</a:t>
            </a:r>
          </a:p>
        </p:txBody>
      </p:sp>
      <p:pic>
        <p:nvPicPr>
          <p:cNvPr id="7" name="Bildobjekt 6" descr="En bild som visar träd, utomhus, växt&#10;&#10;Automatiskt genererad beskrivning">
            <a:extLst>
              <a:ext uri="{FF2B5EF4-FFF2-40B4-BE49-F238E27FC236}">
                <a16:creationId xmlns:a16="http://schemas.microsoft.com/office/drawing/2014/main" id="{2E6AE369-3D8C-4462-AA2D-7A7D35448A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5219" y="818604"/>
            <a:ext cx="6902167" cy="5176625"/>
          </a:xfrm>
          <a:prstGeom prst="rect">
            <a:avLst/>
          </a:prstGeom>
        </p:spPr>
      </p:pic>
      <p:pic>
        <p:nvPicPr>
          <p:cNvPr id="31" name="Bildobjekt 30" descr="En bild som visar träd, utomhus, växt, av trä&#10;&#10;Automatiskt genererad beskrivning">
            <a:extLst>
              <a:ext uri="{FF2B5EF4-FFF2-40B4-BE49-F238E27FC236}">
                <a16:creationId xmlns:a16="http://schemas.microsoft.com/office/drawing/2014/main" id="{5F345E5F-E629-4ACF-ADE6-DD749059C4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2453" y="824981"/>
            <a:ext cx="6971799" cy="5228849"/>
          </a:xfrm>
          <a:prstGeom prst="rect">
            <a:avLst/>
          </a:prstGeom>
        </p:spPr>
      </p:pic>
      <p:pic>
        <p:nvPicPr>
          <p:cNvPr id="15" name="Bildobjekt 14" descr="En bild som visar gräs, träd, utomhus, himmel&#10;&#10;Automatiskt genererad beskrivning">
            <a:extLst>
              <a:ext uri="{FF2B5EF4-FFF2-40B4-BE49-F238E27FC236}">
                <a16:creationId xmlns:a16="http://schemas.microsoft.com/office/drawing/2014/main" id="{7CA34333-22DC-4820-82FA-10F654977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24" y="-46494"/>
            <a:ext cx="6288253" cy="4716190"/>
          </a:xfrm>
          <a:prstGeom prst="rect">
            <a:avLst/>
          </a:prstGeom>
        </p:spPr>
      </p:pic>
      <p:pic>
        <p:nvPicPr>
          <p:cNvPr id="17" name="Bildobjekt 16" descr="En bild som visar träd, himmel, utomhus, gräs&#10;&#10;Automatiskt genererad beskrivning">
            <a:extLst>
              <a:ext uri="{FF2B5EF4-FFF2-40B4-BE49-F238E27FC236}">
                <a16:creationId xmlns:a16="http://schemas.microsoft.com/office/drawing/2014/main" id="{9DE32CC1-8673-4F85-A16A-5AD538252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47" y="2209115"/>
            <a:ext cx="6288253" cy="47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5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1B6FF6-6E06-4BE0-9D2D-BCC80463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666B63-CAD8-42A0-B37F-DC3A33E87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utomhus, träd, himmel, mark&#10;&#10;Automatiskt genererad beskrivning">
            <a:extLst>
              <a:ext uri="{FF2B5EF4-FFF2-40B4-BE49-F238E27FC236}">
                <a16:creationId xmlns:a16="http://schemas.microsoft.com/office/drawing/2014/main" id="{C9FC6F7B-0389-46AC-B67F-C29980FD4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" y="0"/>
            <a:ext cx="4573932" cy="3430449"/>
          </a:xfrm>
          <a:prstGeom prst="rect">
            <a:avLst/>
          </a:prstGeom>
        </p:spPr>
      </p:pic>
      <p:pic>
        <p:nvPicPr>
          <p:cNvPr id="5" name="Bildobjekt 4" descr="En bild som visar mark, träd, utomhus, byggnad&#10;&#10;Automatiskt genererad beskrivning">
            <a:extLst>
              <a:ext uri="{FF2B5EF4-FFF2-40B4-BE49-F238E27FC236}">
                <a16:creationId xmlns:a16="http://schemas.microsoft.com/office/drawing/2014/main" id="{43960B00-FFA0-44E8-B068-BB619E94F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" y="3427551"/>
            <a:ext cx="4573932" cy="3430449"/>
          </a:xfrm>
          <a:prstGeom prst="rect">
            <a:avLst/>
          </a:prstGeom>
        </p:spPr>
      </p:pic>
      <p:pic>
        <p:nvPicPr>
          <p:cNvPr id="6" name="Bildobjekt 5" descr="En bild som visar träd, utomhus, växt&#10;&#10;Automatiskt genererad beskrivning">
            <a:extLst>
              <a:ext uri="{FF2B5EF4-FFF2-40B4-BE49-F238E27FC236}">
                <a16:creationId xmlns:a16="http://schemas.microsoft.com/office/drawing/2014/main" id="{E0DCB945-9EED-42E9-BE11-20142FC89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750" y="85580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442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undsvalls kommun - Svartvik">
      <a:dk1>
        <a:srgbClr val="000000"/>
      </a:dk1>
      <a:lt1>
        <a:srgbClr val="FFFFFF"/>
      </a:lt1>
      <a:dk2>
        <a:srgbClr val="485258"/>
      </a:dk2>
      <a:lt2>
        <a:srgbClr val="B6C0C6"/>
      </a:lt2>
      <a:accent1>
        <a:srgbClr val="E5352D"/>
      </a:accent1>
      <a:accent2>
        <a:srgbClr val="F08A00"/>
      </a:accent2>
      <a:accent3>
        <a:srgbClr val="6AB023"/>
      </a:accent3>
      <a:accent4>
        <a:srgbClr val="77BEE5"/>
      </a:accent4>
      <a:accent5>
        <a:srgbClr val="9260A0"/>
      </a:accent5>
      <a:accent6>
        <a:srgbClr val="D85194"/>
      </a:accent6>
      <a:hlink>
        <a:srgbClr val="0000FF"/>
      </a:hlink>
      <a:folHlink>
        <a:srgbClr val="800080"/>
      </a:folHlink>
    </a:clrScheme>
    <a:fontScheme name="Sundsvalls kommun - Raleway">
      <a:majorFont>
        <a:latin typeface="Raleway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. Björnstigen">
  <a:themeElements>
    <a:clrScheme name="Sundsvalls kommun - Björnstigen">
      <a:dk1>
        <a:srgbClr val="000000"/>
      </a:dk1>
      <a:lt1>
        <a:srgbClr val="FFFFFF"/>
      </a:lt1>
      <a:dk2>
        <a:srgbClr val="485258"/>
      </a:dk2>
      <a:lt2>
        <a:srgbClr val="B6C0C6"/>
      </a:lt2>
      <a:accent1>
        <a:srgbClr val="9260A0"/>
      </a:accent1>
      <a:accent2>
        <a:srgbClr val="F08A00"/>
      </a:accent2>
      <a:accent3>
        <a:srgbClr val="6AB023"/>
      </a:accent3>
      <a:accent4>
        <a:srgbClr val="77BEE5"/>
      </a:accent4>
      <a:accent5>
        <a:srgbClr val="5B1F78"/>
      </a:accent5>
      <a:accent6>
        <a:srgbClr val="D2C5DF"/>
      </a:accent6>
      <a:hlink>
        <a:srgbClr val="0000FF"/>
      </a:hlink>
      <a:folHlink>
        <a:srgbClr val="800080"/>
      </a:folHlink>
    </a:clrScheme>
    <a:fontScheme name="Sundsvalls kommu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3. Grönsta">
  <a:themeElements>
    <a:clrScheme name="Sundsvalls kommun - Grönsta">
      <a:dk1>
        <a:srgbClr val="000000"/>
      </a:dk1>
      <a:lt1>
        <a:srgbClr val="FFFFFF"/>
      </a:lt1>
      <a:dk2>
        <a:srgbClr val="485258"/>
      </a:dk2>
      <a:lt2>
        <a:srgbClr val="B6C0C6"/>
      </a:lt2>
      <a:accent1>
        <a:srgbClr val="6AB023"/>
      </a:accent1>
      <a:accent2>
        <a:srgbClr val="F08A00"/>
      </a:accent2>
      <a:accent3>
        <a:srgbClr val="0064AD"/>
      </a:accent3>
      <a:accent4>
        <a:srgbClr val="5B1F78"/>
      </a:accent4>
      <a:accent5>
        <a:srgbClr val="00733B"/>
      </a:accent5>
      <a:accent6>
        <a:srgbClr val="CEE2B9"/>
      </a:accent6>
      <a:hlink>
        <a:srgbClr val="0000FF"/>
      </a:hlink>
      <a:folHlink>
        <a:srgbClr val="800080"/>
      </a:folHlink>
    </a:clrScheme>
    <a:fontScheme name="Sundsvalls kommu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04. Juniskär">
  <a:themeElements>
    <a:clrScheme name="Sundsvalls kommun - Juniskär">
      <a:dk1>
        <a:srgbClr val="000000"/>
      </a:dk1>
      <a:lt1>
        <a:srgbClr val="FFFFFF"/>
      </a:lt1>
      <a:dk2>
        <a:srgbClr val="485258"/>
      </a:dk2>
      <a:lt2>
        <a:srgbClr val="B6C0C6"/>
      </a:lt2>
      <a:accent1>
        <a:srgbClr val="D85194"/>
      </a:accent1>
      <a:accent2>
        <a:srgbClr val="77BEE5"/>
      </a:accent2>
      <a:accent3>
        <a:srgbClr val="F08A00"/>
      </a:accent3>
      <a:accent4>
        <a:srgbClr val="6AB023"/>
      </a:accent4>
      <a:accent5>
        <a:srgbClr val="A90074"/>
      </a:accent5>
      <a:accent6>
        <a:srgbClr val="F6BDC1"/>
      </a:accent6>
      <a:hlink>
        <a:srgbClr val="0000FF"/>
      </a:hlink>
      <a:folHlink>
        <a:srgbClr val="800080"/>
      </a:folHlink>
    </a:clrScheme>
    <a:fontScheme name="Sundsvalls kommu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05. Solum">
  <a:themeElements>
    <a:clrScheme name="Sundsvalls kommun - Solum">
      <a:dk1>
        <a:srgbClr val="000000"/>
      </a:dk1>
      <a:lt1>
        <a:srgbClr val="FFFFFF"/>
      </a:lt1>
      <a:dk2>
        <a:srgbClr val="485258"/>
      </a:dk2>
      <a:lt2>
        <a:srgbClr val="B6C0C6"/>
      </a:lt2>
      <a:accent1>
        <a:srgbClr val="F08A00"/>
      </a:accent1>
      <a:accent2>
        <a:srgbClr val="9F2914"/>
      </a:accent2>
      <a:accent3>
        <a:srgbClr val="00733B"/>
      </a:accent3>
      <a:accent4>
        <a:srgbClr val="0064AD"/>
      </a:accent4>
      <a:accent5>
        <a:srgbClr val="D64C13"/>
      </a:accent5>
      <a:accent6>
        <a:srgbClr val="FCD7AE"/>
      </a:accent6>
      <a:hlink>
        <a:srgbClr val="0000FF"/>
      </a:hlink>
      <a:folHlink>
        <a:srgbClr val="800080"/>
      </a:folHlink>
    </a:clrScheme>
    <a:fontScheme name="Sundsvalls kommun - Komplemen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06. Vattjom">
  <a:themeElements>
    <a:clrScheme name="Sundsvalls kommun - Vattjom">
      <a:dk1>
        <a:srgbClr val="000000"/>
      </a:dk1>
      <a:lt1>
        <a:srgbClr val="FFFFFF"/>
      </a:lt1>
      <a:dk2>
        <a:srgbClr val="485258"/>
      </a:dk2>
      <a:lt2>
        <a:srgbClr val="B6C0C6"/>
      </a:lt2>
      <a:accent1>
        <a:srgbClr val="77BEE5"/>
      </a:accent1>
      <a:accent2>
        <a:srgbClr val="00733B"/>
      </a:accent2>
      <a:accent3>
        <a:srgbClr val="5B1F78"/>
      </a:accent3>
      <a:accent4>
        <a:srgbClr val="E5352D"/>
      </a:accent4>
      <a:accent5>
        <a:srgbClr val="0064AD"/>
      </a:accent5>
      <a:accent6>
        <a:srgbClr val="D4DEEF"/>
      </a:accent6>
      <a:hlink>
        <a:srgbClr val="0000FF"/>
      </a:hlink>
      <a:folHlink>
        <a:srgbClr val="800080"/>
      </a:folHlink>
    </a:clrScheme>
    <a:fontScheme name="Sundsvalls kommun - Komplemen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07. Svartvik">
  <a:themeElements>
    <a:clrScheme name="Sundsvalls kommun - Svartvik">
      <a:dk1>
        <a:srgbClr val="000000"/>
      </a:dk1>
      <a:lt1>
        <a:srgbClr val="FFFFFF"/>
      </a:lt1>
      <a:dk2>
        <a:srgbClr val="485258"/>
      </a:dk2>
      <a:lt2>
        <a:srgbClr val="B6C0C6"/>
      </a:lt2>
      <a:accent1>
        <a:srgbClr val="E5352D"/>
      </a:accent1>
      <a:accent2>
        <a:srgbClr val="F08A00"/>
      </a:accent2>
      <a:accent3>
        <a:srgbClr val="6AB023"/>
      </a:accent3>
      <a:accent4>
        <a:srgbClr val="77BEE5"/>
      </a:accent4>
      <a:accent5>
        <a:srgbClr val="9260A0"/>
      </a:accent5>
      <a:accent6>
        <a:srgbClr val="D85194"/>
      </a:accent6>
      <a:hlink>
        <a:srgbClr val="0000FF"/>
      </a:hlink>
      <a:folHlink>
        <a:srgbClr val="800080"/>
      </a:folHlink>
    </a:clrScheme>
    <a:fontScheme name="Sundsvalls kommun - Komplemen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8878</TotalTime>
  <Words>19</Words>
  <Application>Microsoft Office PowerPoint</Application>
  <PresentationFormat>Bildspel på skärmen (4:3)</PresentationFormat>
  <Paragraphs>4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7</vt:i4>
      </vt:variant>
      <vt:variant>
        <vt:lpstr>Bildrubriker</vt:lpstr>
      </vt:variant>
      <vt:variant>
        <vt:i4>5</vt:i4>
      </vt:variant>
    </vt:vector>
  </HeadingPairs>
  <TitlesOfParts>
    <vt:vector size="16" baseType="lpstr">
      <vt:lpstr>Arial</vt:lpstr>
      <vt:lpstr>Calibri</vt:lpstr>
      <vt:lpstr>Raleway</vt:lpstr>
      <vt:lpstr>Times New Roman</vt:lpstr>
      <vt:lpstr>Blank</vt:lpstr>
      <vt:lpstr>02. Björnstigen</vt:lpstr>
      <vt:lpstr>03. Grönsta</vt:lpstr>
      <vt:lpstr>04. Juniskär</vt:lpstr>
      <vt:lpstr>05. Solum</vt:lpstr>
      <vt:lpstr>06. Vattjom</vt:lpstr>
      <vt:lpstr>07. Svartvik</vt:lpstr>
      <vt:lpstr>PowerPoint-presentation</vt:lpstr>
      <vt:lpstr>PowerPoint-presentation</vt:lpstr>
      <vt:lpstr>10 frilufts-stugor med servering</vt:lpstr>
      <vt:lpstr>Vår natur  Hällmarks-tallskog</vt:lpstr>
      <vt:lpstr>PowerPoint-presentation</vt:lpstr>
    </vt:vector>
  </TitlesOfParts>
  <Company>Sundsvalls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Så använder du mallen</dc:title>
  <dc:creator>Ulrika Edlund</dc:creator>
  <cp:lastModifiedBy>Niklas Selin</cp:lastModifiedBy>
  <cp:revision>176</cp:revision>
  <cp:lastPrinted>2017-05-08T06:46:41Z</cp:lastPrinted>
  <dcterms:created xsi:type="dcterms:W3CDTF">2016-05-16T09:04:10Z</dcterms:created>
  <dcterms:modified xsi:type="dcterms:W3CDTF">2022-10-21T12:58:09Z</dcterms:modified>
</cp:coreProperties>
</file>