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2" r:id="rId2"/>
  </p:sldMasterIdLst>
  <p:notesMasterIdLst>
    <p:notesMasterId r:id="rId8"/>
  </p:notesMasterIdLst>
  <p:sldIdLst>
    <p:sldId id="696" r:id="rId3"/>
    <p:sldId id="685" r:id="rId4"/>
    <p:sldId id="682" r:id="rId5"/>
    <p:sldId id="678" r:id="rId6"/>
    <p:sldId id="695" r:id="rId7"/>
  </p:sldIdLst>
  <p:sldSz cx="9144000" cy="6858000" type="screen4x3"/>
  <p:notesSz cx="14449425" cy="207121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ika Lind" initials="AL" lastIdx="1" clrIdx="0">
    <p:extLst>
      <p:ext uri="{19B8F6BF-5375-455C-9EA6-DF929625EA0E}">
        <p15:presenceInfo xmlns:p15="http://schemas.microsoft.com/office/powerpoint/2012/main" userId="S::annika.lind@ornskoldsvik.se::64d7187c-0984-4916-ab50-a955665aa1b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AC1A"/>
    <a:srgbClr val="3F33D5"/>
    <a:srgbClr val="E025FF"/>
    <a:srgbClr val="EA76FF"/>
    <a:srgbClr val="EA7600"/>
    <a:srgbClr val="A8AD00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FEF550-5D65-4C9E-B2B8-690DA15FCAFE}" v="64" dt="2022-10-24T08:07:33.2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72473" autoAdjust="0"/>
  </p:normalViewPr>
  <p:slideViewPr>
    <p:cSldViewPr>
      <p:cViewPr varScale="1">
        <p:scale>
          <a:sx n="82" d="100"/>
          <a:sy n="82" d="100"/>
        </p:scale>
        <p:origin x="205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commentAuthors" Target="commentAuthors.xml"/><Relationship Id="rId14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6261418" cy="1035606"/>
          </a:xfrm>
          <a:prstGeom prst="rect">
            <a:avLst/>
          </a:prstGeom>
        </p:spPr>
        <p:txBody>
          <a:bodyPr vert="horz" lIns="191879" tIns="95940" rIns="191879" bIns="95940" rtlCol="0"/>
          <a:lstStyle>
            <a:lvl1pPr algn="l">
              <a:defRPr sz="25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8184665" y="0"/>
            <a:ext cx="6261418" cy="1035606"/>
          </a:xfrm>
          <a:prstGeom prst="rect">
            <a:avLst/>
          </a:prstGeom>
        </p:spPr>
        <p:txBody>
          <a:bodyPr vert="horz" lIns="191879" tIns="95940" rIns="191879" bIns="95940" rtlCol="0"/>
          <a:lstStyle>
            <a:lvl1pPr algn="r">
              <a:defRPr sz="2500"/>
            </a:lvl1pPr>
          </a:lstStyle>
          <a:p>
            <a:fld id="{961D670D-A27A-48B8-9F7C-B31402959C00}" type="datetimeFigureOut">
              <a:rPr lang="sv-SE" smtClean="0"/>
              <a:t>2022-10-25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2047875" y="1554163"/>
            <a:ext cx="10353675" cy="7766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91879" tIns="95940" rIns="191879" bIns="9594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1444944" y="9838256"/>
            <a:ext cx="11559539" cy="9320451"/>
          </a:xfrm>
          <a:prstGeom prst="rect">
            <a:avLst/>
          </a:prstGeom>
        </p:spPr>
        <p:txBody>
          <a:bodyPr vert="horz" lIns="191879" tIns="95940" rIns="191879" bIns="9594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1" y="19672913"/>
            <a:ext cx="6261418" cy="1035606"/>
          </a:xfrm>
          <a:prstGeom prst="rect">
            <a:avLst/>
          </a:prstGeom>
        </p:spPr>
        <p:txBody>
          <a:bodyPr vert="horz" lIns="191879" tIns="95940" rIns="191879" bIns="95940" rtlCol="0" anchor="b"/>
          <a:lstStyle>
            <a:lvl1pPr algn="l">
              <a:defRPr sz="25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8184665" y="19672913"/>
            <a:ext cx="6261418" cy="1035606"/>
          </a:xfrm>
          <a:prstGeom prst="rect">
            <a:avLst/>
          </a:prstGeom>
        </p:spPr>
        <p:txBody>
          <a:bodyPr vert="horz" lIns="191879" tIns="95940" rIns="191879" bIns="95940" rtlCol="0" anchor="b"/>
          <a:lstStyle>
            <a:lvl1pPr algn="r">
              <a:defRPr sz="2500"/>
            </a:lvl1pPr>
          </a:lstStyle>
          <a:p>
            <a:fld id="{72F520DD-0436-46C8-92B3-E431CB213DC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8210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4436D-A4A4-400F-9E75-CE3B45770A3C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2462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Ca 200 000 kr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4436D-A4A4-400F-9E75-CE3B45770A3C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35043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0" dirty="0"/>
              <a:t>Sträckning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Vi börjar på HK-Leden….</a:t>
            </a:r>
          </a:p>
          <a:p>
            <a:endParaRPr lang="sv-SE" b="0" dirty="0"/>
          </a:p>
          <a:p>
            <a:r>
              <a:rPr lang="sv-SE" b="0" dirty="0"/>
              <a:t>Tälta vid Friluftscentralen eller </a:t>
            </a:r>
            <a:r>
              <a:rPr lang="sv-SE" b="0" dirty="0" err="1"/>
              <a:t>Kärringberget</a:t>
            </a:r>
            <a:r>
              <a:rPr lang="sv-SE" b="0" dirty="0"/>
              <a:t> om man vill</a:t>
            </a:r>
            <a:br>
              <a:rPr lang="sv-SE" b="0" dirty="0"/>
            </a:br>
            <a:r>
              <a:rPr lang="sv-SE" b="0" dirty="0"/>
              <a:t>Handla efter vägen</a:t>
            </a:r>
          </a:p>
          <a:p>
            <a:endParaRPr lang="sv-SE" b="0" dirty="0"/>
          </a:p>
          <a:p>
            <a:r>
              <a:rPr lang="sv-SE" b="0" dirty="0"/>
              <a:t>Inga eldstäder eller bänkbord. Men bänkar…</a:t>
            </a:r>
          </a:p>
          <a:p>
            <a:endParaRPr lang="sv-SE" b="0" dirty="0"/>
          </a:p>
          <a:p>
            <a:endParaRPr lang="sv-SE" b="1" dirty="0"/>
          </a:p>
          <a:p>
            <a:r>
              <a:rPr lang="sv-SE" b="1" dirty="0"/>
              <a:t>Namnförslag? 4 toppar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4436D-A4A4-400F-9E75-CE3B45770A3C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7149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600" dirty="0">
                <a:latin typeface="+mj-lt"/>
                <a:ea typeface="Roboto" panose="02000000000000000000" pitchFamily="2" charset="0"/>
              </a:rPr>
              <a:t>Delat in arbetet i tre rubriker – Kunskap – Hälsa - Nöje</a:t>
            </a:r>
          </a:p>
          <a:p>
            <a:endParaRPr lang="sv-SE" sz="1600" dirty="0">
              <a:latin typeface="+mj-lt"/>
              <a:ea typeface="Roboto" panose="02000000000000000000" pitchFamily="2" charset="0"/>
            </a:endParaRPr>
          </a:p>
          <a:p>
            <a:r>
              <a:rPr lang="sv-SE" sz="1600" dirty="0">
                <a:latin typeface="+mj-lt"/>
                <a:ea typeface="Roboto" panose="02000000000000000000" pitchFamily="2" charset="0"/>
              </a:rPr>
              <a:t>Återupprätta analoga vårdkaseberg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sv-SE" sz="1600" dirty="0">
              <a:latin typeface="+mj-lt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200" dirty="0">
                <a:latin typeface="+mj-lt"/>
                <a:ea typeface="Roboto" panose="02000000000000000000" pitchFamily="2" charset="0"/>
              </a:rPr>
              <a:t>Signalera mellan bergen</a:t>
            </a:r>
          </a:p>
          <a:p>
            <a:endParaRPr lang="sv-SE" sz="1200" dirty="0">
              <a:latin typeface="+mj-lt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200" dirty="0">
                <a:latin typeface="+mj-lt"/>
                <a:ea typeface="Roboto" panose="02000000000000000000" pitchFamily="2" charset="0"/>
              </a:rPr>
              <a:t>Visa ledens sträckning</a:t>
            </a:r>
            <a:br>
              <a:rPr lang="sv-SE" sz="1200" dirty="0">
                <a:latin typeface="+mj-lt"/>
                <a:ea typeface="Roboto" panose="02000000000000000000" pitchFamily="2" charset="0"/>
              </a:rPr>
            </a:br>
            <a:r>
              <a:rPr lang="sv-SE" sz="1200" dirty="0">
                <a:latin typeface="+mj-lt"/>
                <a:ea typeface="Roboto" panose="02000000000000000000" pitchFamily="2" charset="0"/>
              </a:rPr>
              <a:t>(dit ska jag)</a:t>
            </a:r>
          </a:p>
          <a:p>
            <a:endParaRPr lang="sv-SE" dirty="0"/>
          </a:p>
          <a:p>
            <a:r>
              <a:rPr lang="sv-SE" dirty="0">
                <a:sym typeface="Wingdings" panose="05000000000000000000" pitchFamily="2" charset="2"/>
              </a:rPr>
              <a:t></a:t>
            </a:r>
            <a:r>
              <a:rPr lang="sv-SE" dirty="0"/>
              <a:t>Vi kan enkelt förmedla kunskap på ett betydligt roligare sätt än idag.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4436D-A4A4-400F-9E75-CE3B45770A3C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2594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Skanna QR koden och LÄR</a:t>
            </a:r>
            <a:br>
              <a:rPr lang="sv-SE" dirty="0"/>
            </a:br>
            <a:br>
              <a:rPr lang="sv-SE" dirty="0"/>
            </a:br>
            <a:r>
              <a:rPr lang="sv-SE" dirty="0"/>
              <a:t>Ljud – Video – Kartor osv. Ej hemsida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4436D-A4A4-400F-9E75-CE3B45770A3C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9879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464968" y="6447958"/>
            <a:ext cx="1115144" cy="293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C2C1FC0-F91E-4619-9E26-D99CDC1BCBD2}" type="datetime1">
              <a:rPr lang="sv-SE" smtClean="0"/>
              <a:t>2022-10-25</a:t>
            </a:fld>
            <a:endParaRPr lang="sv-SE" dirty="0"/>
          </a:p>
        </p:txBody>
      </p:sp>
      <p:sp>
        <p:nvSpPr>
          <p:cNvPr id="13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1187624" y="6447958"/>
            <a:ext cx="3240360" cy="293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4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467544" y="6447958"/>
            <a:ext cx="693440" cy="293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27F0B53-9592-4779-891F-997228E46E0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5" name="Bildobjekt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white">
          <a:xfrm>
            <a:off x="6660232" y="6093295"/>
            <a:ext cx="1960557" cy="709326"/>
          </a:xfrm>
          <a:prstGeom prst="rect">
            <a:avLst/>
          </a:prstGeom>
          <a:noFill/>
        </p:spPr>
      </p:pic>
      <p:sp>
        <p:nvSpPr>
          <p:cNvPr id="16" name="Rektangel 15"/>
          <p:cNvSpPr/>
          <p:nvPr userDrawn="1"/>
        </p:nvSpPr>
        <p:spPr>
          <a:xfrm>
            <a:off x="0" y="-75363"/>
            <a:ext cx="9144000" cy="6933363"/>
          </a:xfrm>
          <a:prstGeom prst="rect">
            <a:avLst/>
          </a:prstGeom>
          <a:solidFill>
            <a:srgbClr val="EA76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3200" dirty="0">
              <a:solidFill>
                <a:srgbClr val="A8AD00"/>
              </a:solidFill>
            </a:endParaRPr>
          </a:p>
        </p:txBody>
      </p:sp>
      <p:pic>
        <p:nvPicPr>
          <p:cNvPr id="2" name="Bildobjekt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" r="-1036"/>
          <a:stretch/>
        </p:blipFill>
        <p:spPr>
          <a:xfrm>
            <a:off x="0" y="1862328"/>
            <a:ext cx="6620256" cy="3133344"/>
          </a:xfrm>
          <a:prstGeom prst="rect">
            <a:avLst/>
          </a:prstGeom>
        </p:spPr>
      </p:pic>
      <p:sp>
        <p:nvSpPr>
          <p:cNvPr id="19" name="Rubrik 1"/>
          <p:cNvSpPr>
            <a:spLocks noGrp="1"/>
          </p:cNvSpPr>
          <p:nvPr>
            <p:ph type="ctrTitle"/>
          </p:nvPr>
        </p:nvSpPr>
        <p:spPr>
          <a:xfrm>
            <a:off x="179512" y="2006344"/>
            <a:ext cx="6336704" cy="2142736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5400" cap="all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9763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ubrik 1"/>
          <p:cNvSpPr>
            <a:spLocks noGrp="1"/>
          </p:cNvSpPr>
          <p:nvPr>
            <p:ph type="ctrTitle"/>
          </p:nvPr>
        </p:nvSpPr>
        <p:spPr>
          <a:xfrm>
            <a:off x="685800" y="2252464"/>
            <a:ext cx="7772400" cy="75564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aseline="0">
                <a:solidFill>
                  <a:srgbClr val="EA7600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1" name="Underrubrik 2"/>
          <p:cNvSpPr>
            <a:spLocks noGrp="1"/>
          </p:cNvSpPr>
          <p:nvPr>
            <p:ph type="subTitle" idx="1"/>
          </p:nvPr>
        </p:nvSpPr>
        <p:spPr>
          <a:xfrm>
            <a:off x="1371600" y="311656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sv-SE" dirty="0"/>
          </a:p>
        </p:txBody>
      </p:sp>
      <p:sp>
        <p:nvSpPr>
          <p:cNvPr id="35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464968" y="6447958"/>
            <a:ext cx="1115144" cy="293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C2C1FC0-F91E-4619-9E26-D99CDC1BCBD2}" type="datetime1">
              <a:rPr lang="sv-SE" smtClean="0"/>
              <a:t>2022-10-25</a:t>
            </a:fld>
            <a:endParaRPr lang="sv-SE" dirty="0"/>
          </a:p>
        </p:txBody>
      </p:sp>
      <p:sp>
        <p:nvSpPr>
          <p:cNvPr id="36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1187624" y="6447958"/>
            <a:ext cx="3240360" cy="293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38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467544" y="6447958"/>
            <a:ext cx="693440" cy="293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27F0B53-9592-4779-891F-997228E46E0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39" name="Bildobjekt 38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white">
          <a:xfrm>
            <a:off x="6660232" y="6093295"/>
            <a:ext cx="1960557" cy="7093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475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EA7600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770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464968" y="6447958"/>
            <a:ext cx="1115144" cy="293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A8D5540-213E-4652-B750-0466DAF45659}" type="datetime1">
              <a:rPr lang="sv-SE" smtClean="0"/>
              <a:t>2022-10-25</a:t>
            </a:fld>
            <a:endParaRPr lang="sv-SE" dirty="0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1187624" y="6447958"/>
            <a:ext cx="3240360" cy="293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3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467544" y="6447958"/>
            <a:ext cx="693440" cy="293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27F0B53-9592-4779-891F-997228E46E0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4" name="Bildobjekt 13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white">
          <a:xfrm>
            <a:off x="6660232" y="6093295"/>
            <a:ext cx="1960557" cy="70932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464968" y="6447958"/>
            <a:ext cx="1115144" cy="293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A8D5540-213E-4652-B750-0466DAF45659}" type="datetime1">
              <a:rPr lang="sv-SE" smtClean="0"/>
              <a:t>2022-10-25</a:t>
            </a:fld>
            <a:endParaRPr lang="sv-SE" dirty="0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1187624" y="6447958"/>
            <a:ext cx="3240360" cy="293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3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467544" y="6447958"/>
            <a:ext cx="693440" cy="293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27F0B53-9592-4779-891F-997228E46E0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4" name="Bildobjekt 13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white">
          <a:xfrm>
            <a:off x="6660232" y="6093295"/>
            <a:ext cx="1960557" cy="709326"/>
          </a:xfrm>
          <a:prstGeom prst="rect">
            <a:avLst/>
          </a:prstGeom>
          <a:noFill/>
        </p:spPr>
      </p:pic>
      <p:sp>
        <p:nvSpPr>
          <p:cNvPr id="9" name="Platshållare för innehåll 2"/>
          <p:cNvSpPr>
            <a:spLocks noGrp="1"/>
          </p:cNvSpPr>
          <p:nvPr>
            <p:ph idx="1"/>
          </p:nvPr>
        </p:nvSpPr>
        <p:spPr>
          <a:xfrm>
            <a:off x="457200" y="1096145"/>
            <a:ext cx="8229600" cy="4277071"/>
          </a:xfrm>
          <a:prstGeom prst="rect">
            <a:avLst/>
          </a:prstGeom>
        </p:spPr>
        <p:txBody>
          <a:bodyPr/>
          <a:lstStyle>
            <a:lvl1pPr>
              <a:defRPr sz="3000" baseline="0">
                <a:solidFill>
                  <a:srgbClr val="EA7600"/>
                </a:solidFill>
              </a:defRPr>
            </a:lvl1pPr>
            <a:lvl2pPr marL="0">
              <a:spcBef>
                <a:spcPts val="300"/>
              </a:spcBef>
              <a:defRPr sz="2600"/>
            </a:lvl2pPr>
            <a:lvl3pPr marL="0">
              <a:spcBef>
                <a:spcPts val="250"/>
              </a:spcBef>
              <a:defRPr sz="2000"/>
            </a:lvl3pPr>
            <a:lvl4pPr marL="0">
              <a:spcBef>
                <a:spcPts val="250"/>
              </a:spcBef>
              <a:defRPr sz="1800"/>
            </a:lvl4pPr>
            <a:lvl5pPr marL="0">
              <a:spcBef>
                <a:spcPts val="230"/>
              </a:spcBef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3269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277071"/>
          </a:xfrm>
          <a:prstGeom prst="rect">
            <a:avLst/>
          </a:prstGeom>
        </p:spPr>
        <p:txBody>
          <a:bodyPr/>
          <a:lstStyle>
            <a:lvl1pPr>
              <a:defRPr sz="21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277071"/>
          </a:xfrm>
          <a:prstGeom prst="rect">
            <a:avLst/>
          </a:prstGeom>
        </p:spPr>
        <p:txBody>
          <a:bodyPr/>
          <a:lstStyle>
            <a:lvl1pPr>
              <a:defRPr sz="21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464968" y="6447958"/>
            <a:ext cx="1115144" cy="293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2AF50F5-84E4-4B30-9988-178674CF4C72}" type="datetime1">
              <a:rPr lang="sv-SE" smtClean="0"/>
              <a:t>2022-10-25</a:t>
            </a:fld>
            <a:endParaRPr lang="sv-SE" dirty="0"/>
          </a:p>
        </p:txBody>
      </p:sp>
      <p:sp>
        <p:nvSpPr>
          <p:cNvPr id="12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1187624" y="6447958"/>
            <a:ext cx="3240360" cy="293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4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467544" y="6447958"/>
            <a:ext cx="693440" cy="293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27F0B53-9592-4779-891F-997228E46E0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5" name="Bildobjekt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white">
          <a:xfrm>
            <a:off x="6660232" y="6093295"/>
            <a:ext cx="1960557" cy="70932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9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464968" y="6447958"/>
            <a:ext cx="1115144" cy="293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01F1F76-D290-4ECC-82A1-019AA0403F8E}" type="datetime1">
              <a:rPr lang="sv-SE" smtClean="0"/>
              <a:t>2022-10-25</a:t>
            </a:fld>
            <a:endParaRPr lang="sv-SE" dirty="0"/>
          </a:p>
        </p:txBody>
      </p:sp>
      <p:sp>
        <p:nvSpPr>
          <p:cNvPr id="10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1187624" y="6447958"/>
            <a:ext cx="3240360" cy="293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2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467544" y="6447958"/>
            <a:ext cx="693440" cy="293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27F0B53-9592-4779-891F-997228E46E01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464968" y="6453336"/>
            <a:ext cx="111514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45D5B06-2143-492A-B214-5FC5E818D913}" type="datetime1">
              <a:rPr lang="sv-SE" smtClean="0"/>
              <a:t>2022-10-25</a:t>
            </a:fld>
            <a:endParaRPr lang="sv-SE" dirty="0"/>
          </a:p>
        </p:txBody>
      </p:sp>
      <p:sp>
        <p:nvSpPr>
          <p:cNvPr id="9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1187624" y="6453336"/>
            <a:ext cx="3240360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467544" y="6453336"/>
            <a:ext cx="693440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27F0B53-9592-4779-891F-997228E46E01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ård utan linje/vitt fält och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0" y="0"/>
            <a:ext cx="9144000" cy="240000"/>
          </a:xfrm>
          <a:prstGeom prst="rect">
            <a:avLst/>
          </a:prstGeom>
          <a:solidFill>
            <a:srgbClr val="A8A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8" name="Rektangel 7"/>
          <p:cNvSpPr/>
          <p:nvPr userDrawn="1"/>
        </p:nvSpPr>
        <p:spPr>
          <a:xfrm>
            <a:off x="0" y="6117301"/>
            <a:ext cx="9144000" cy="729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9" name="Platshållare för datum 2"/>
          <p:cNvSpPr>
            <a:spLocks noGrp="1"/>
          </p:cNvSpPr>
          <p:nvPr>
            <p:ph type="dt" sz="half" idx="10"/>
          </p:nvPr>
        </p:nvSpPr>
        <p:spPr>
          <a:xfrm>
            <a:off x="4139952" y="6309320"/>
            <a:ext cx="1152128" cy="365125"/>
          </a:xfrm>
        </p:spPr>
        <p:txBody>
          <a:bodyPr/>
          <a:lstStyle/>
          <a:p>
            <a:fld id="{68BC0154-C574-476D-996E-1AB4587DD1CB}" type="datetimeFigureOut">
              <a:rPr lang="sv-SE" smtClean="0"/>
              <a:pPr/>
              <a:t>2022-10-25</a:t>
            </a:fld>
            <a:endParaRPr lang="sv-SE"/>
          </a:p>
        </p:txBody>
      </p:sp>
      <p:sp>
        <p:nvSpPr>
          <p:cNvPr id="10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452264" y="6309320"/>
            <a:ext cx="3600000" cy="365125"/>
          </a:xfrm>
        </p:spPr>
        <p:txBody>
          <a:bodyPr/>
          <a:lstStyle/>
          <a:p>
            <a:endParaRPr lang="sv-SE"/>
          </a:p>
        </p:txBody>
      </p:sp>
      <p:sp>
        <p:nvSpPr>
          <p:cNvPr id="11" name="Platshållare för bildnummer 4"/>
          <p:cNvSpPr>
            <a:spLocks noGrp="1"/>
          </p:cNvSpPr>
          <p:nvPr>
            <p:ph type="sldNum" sz="quarter" idx="12"/>
          </p:nvPr>
        </p:nvSpPr>
        <p:spPr>
          <a:xfrm>
            <a:off x="5364088" y="6309320"/>
            <a:ext cx="792088" cy="365125"/>
          </a:xfrm>
        </p:spPr>
        <p:txBody>
          <a:bodyPr/>
          <a:lstStyle/>
          <a:p>
            <a:r>
              <a:rPr lang="sv-SE"/>
              <a:t>Nr </a:t>
            </a:r>
            <a:fld id="{957555F6-4469-406C-B04B-A4230E74B16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2" name="Bildobjekt 11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white">
          <a:xfrm>
            <a:off x="7308304" y="6117301"/>
            <a:ext cx="1512168" cy="7294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8598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orange">
    <p:bg>
      <p:bgPr>
        <a:solidFill>
          <a:srgbClr val="EA7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1412776"/>
            <a:ext cx="7092280" cy="3816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ubrik 1"/>
          <p:cNvSpPr>
            <a:spLocks noGrp="1"/>
          </p:cNvSpPr>
          <p:nvPr>
            <p:ph type="ctrTitle"/>
          </p:nvPr>
        </p:nvSpPr>
        <p:spPr>
          <a:xfrm>
            <a:off x="179512" y="2006344"/>
            <a:ext cx="6552728" cy="243076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400" cap="all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white">
          <a:xfrm>
            <a:off x="5364088" y="4581127"/>
            <a:ext cx="1512168" cy="5470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3696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12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133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3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464968" y="6453336"/>
            <a:ext cx="111514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6743B94-C881-4F9A-9DFF-AE8795C44D16}" type="datetime1">
              <a:rPr lang="sv-SE" smtClean="0"/>
              <a:t>2022-10-25</a:t>
            </a:fld>
            <a:endParaRPr lang="sv-SE" dirty="0"/>
          </a:p>
        </p:txBody>
      </p:sp>
      <p:sp>
        <p:nvSpPr>
          <p:cNvPr id="14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1187624" y="6453336"/>
            <a:ext cx="3240360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15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467544" y="6453336"/>
            <a:ext cx="693440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27F0B53-9592-4779-891F-997228E46E01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Rektangel 8"/>
          <p:cNvSpPr/>
          <p:nvPr/>
        </p:nvSpPr>
        <p:spPr>
          <a:xfrm>
            <a:off x="6763084" y="-18372"/>
            <a:ext cx="2380928" cy="194400"/>
          </a:xfrm>
          <a:prstGeom prst="rect">
            <a:avLst/>
          </a:prstGeom>
          <a:solidFill>
            <a:srgbClr val="EA7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/>
          </a:p>
        </p:txBody>
      </p:sp>
      <p:sp>
        <p:nvSpPr>
          <p:cNvPr id="10" name="Rektangel 9"/>
          <p:cNvSpPr/>
          <p:nvPr/>
        </p:nvSpPr>
        <p:spPr>
          <a:xfrm>
            <a:off x="-12" y="6687732"/>
            <a:ext cx="6492204" cy="188640"/>
          </a:xfrm>
          <a:prstGeom prst="rect">
            <a:avLst/>
          </a:prstGeom>
          <a:solidFill>
            <a:srgbClr val="EA7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8" r:id="rId2"/>
    <p:sldLayoutId id="2147483650" r:id="rId3"/>
    <p:sldLayoutId id="2147483657" r:id="rId4"/>
    <p:sldLayoutId id="2147483652" r:id="rId5"/>
    <p:sldLayoutId id="2147483654" r:id="rId6"/>
    <p:sldLayoutId id="2147483655" r:id="rId7"/>
    <p:sldLayoutId id="2147483704" r:id="rId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baseline="0">
          <a:solidFill>
            <a:srgbClr val="EA7600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25296" y="6356350"/>
            <a:ext cx="91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EE556-0F4E-4A33-BAB1-138EB112AD61}" type="datetimeFigureOut">
              <a:rPr lang="sv-SE" smtClean="0"/>
              <a:pPr/>
              <a:t>2022-10-25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67544" y="6356350"/>
            <a:ext cx="396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5508184" y="6356350"/>
            <a:ext cx="7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dirty="0"/>
              <a:t>Nr </a:t>
            </a:r>
            <a:fld id="{FD97F493-E998-4F70-A9AB-9D364835D1F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54328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rgbClr val="EA7600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214FEB3-7B8E-4D29-8496-3F32D9407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</a:t>
            </a:r>
          </a:p>
        </p:txBody>
      </p:sp>
      <p:pic>
        <p:nvPicPr>
          <p:cNvPr id="5" name="Bildobjekt 4" descr="En bild som visar text, växt, träd&#10;&#10;Automatiskt genererad beskrivning">
            <a:extLst>
              <a:ext uri="{FF2B5EF4-FFF2-40B4-BE49-F238E27FC236}">
                <a16:creationId xmlns:a16="http://schemas.microsoft.com/office/drawing/2014/main" id="{02BB37D7-D0A2-4005-99E3-9EA1BB272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9" y="620688"/>
            <a:ext cx="9023161" cy="506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70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214FEB3-7B8E-4D29-8496-3F32D9407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</a:t>
            </a:r>
          </a:p>
        </p:txBody>
      </p:sp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546D6EB3-4A9E-47AF-BA02-963B6777E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417638"/>
            <a:ext cx="6665558" cy="4700903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91E0081A-588D-4795-B60C-7FEC65CCC96D}"/>
              </a:ext>
            </a:extLst>
          </p:cNvPr>
          <p:cNvSpPr txBox="1">
            <a:spLocks/>
          </p:cNvSpPr>
          <p:nvPr/>
        </p:nvSpPr>
        <p:spPr>
          <a:xfrm>
            <a:off x="2051720" y="415938"/>
            <a:ext cx="6203032" cy="647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EA76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sv-SE" dirty="0">
                <a:solidFill>
                  <a:schemeClr val="tx1"/>
                </a:solidFill>
              </a:rPr>
              <a:t>Tillgängliggöra skotertrafiken</a:t>
            </a:r>
          </a:p>
        </p:txBody>
      </p:sp>
    </p:spTree>
    <p:extLst>
      <p:ext uri="{BB962C8B-B14F-4D97-AF65-F5344CB8AC3E}">
        <p14:creationId xmlns:p14="http://schemas.microsoft.com/office/powerpoint/2010/main" val="936122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214FEB3-7B8E-4D29-8496-3F32D9407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  </a:t>
            </a:r>
          </a:p>
        </p:txBody>
      </p:sp>
      <p:cxnSp>
        <p:nvCxnSpPr>
          <p:cNvPr id="5" name="Rak koppling 4">
            <a:extLst>
              <a:ext uri="{FF2B5EF4-FFF2-40B4-BE49-F238E27FC236}">
                <a16:creationId xmlns:a16="http://schemas.microsoft.com/office/drawing/2014/main" id="{497724F6-6561-438F-A6C5-E0126DAEC84B}"/>
              </a:ext>
            </a:extLst>
          </p:cNvPr>
          <p:cNvCxnSpPr>
            <a:cxnSpLocks/>
          </p:cNvCxnSpPr>
          <p:nvPr/>
        </p:nvCxnSpPr>
        <p:spPr>
          <a:xfrm>
            <a:off x="2922488" y="1316765"/>
            <a:ext cx="0" cy="4704523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objekt 5">
            <a:extLst>
              <a:ext uri="{FF2B5EF4-FFF2-40B4-BE49-F238E27FC236}">
                <a16:creationId xmlns:a16="http://schemas.microsoft.com/office/drawing/2014/main" id="{C4C2C027-00EB-4894-A6BB-818FB0DF7A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428" y="1316765"/>
            <a:ext cx="5859136" cy="4142740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CF8DD709-C5C0-4F3E-8943-CF3F71F87A6B}"/>
              </a:ext>
            </a:extLst>
          </p:cNvPr>
          <p:cNvSpPr txBox="1"/>
          <p:nvPr/>
        </p:nvSpPr>
        <p:spPr>
          <a:xfrm>
            <a:off x="106986" y="1815353"/>
            <a:ext cx="2681367" cy="3893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133" dirty="0"/>
              <a:t>Sträckningsförslag</a:t>
            </a:r>
            <a:br>
              <a:rPr lang="sv-SE" sz="1867" dirty="0"/>
            </a:br>
            <a:r>
              <a:rPr lang="sv-SE" sz="1600" dirty="0">
                <a:latin typeface="+mj-lt"/>
                <a:ea typeface="Roboto" panose="02000000000000000000" pitchFamily="2" charset="0"/>
              </a:rPr>
              <a:t>Vi knyter ihop och iordningställer redan befintliga stigar/leder</a:t>
            </a:r>
          </a:p>
          <a:p>
            <a:endParaRPr lang="sv-SE" sz="2133" dirty="0">
              <a:latin typeface="+mj-lt"/>
              <a:ea typeface="Roboto" panose="02000000000000000000" pitchFamily="2" charset="0"/>
            </a:endParaRPr>
          </a:p>
          <a:p>
            <a:pPr marL="380990" indent="-38099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sv-SE" sz="1600" dirty="0">
                <a:latin typeface="+mj-lt"/>
                <a:ea typeface="Roboto" panose="02000000000000000000" pitchFamily="2" charset="0"/>
              </a:rPr>
              <a:t>Höga Kusten-leden</a:t>
            </a:r>
          </a:p>
          <a:p>
            <a:pPr marL="380990" indent="-38099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sv-SE" sz="1600" dirty="0">
                <a:latin typeface="+mj-lt"/>
                <a:ea typeface="Roboto" panose="02000000000000000000" pitchFamily="2" charset="0"/>
              </a:rPr>
              <a:t>Se Din bygd-spåret</a:t>
            </a:r>
          </a:p>
          <a:p>
            <a:pPr marL="380990" indent="-38099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sv-SE" sz="1600" dirty="0">
                <a:latin typeface="+mj-lt"/>
                <a:ea typeface="Roboto" panose="02000000000000000000" pitchFamily="2" charset="0"/>
              </a:rPr>
              <a:t>Älgstråket</a:t>
            </a:r>
          </a:p>
          <a:p>
            <a:pPr marL="380990" indent="-38099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sv-SE" sz="1600" dirty="0">
                <a:latin typeface="+mj-lt"/>
                <a:ea typeface="Roboto" panose="02000000000000000000" pitchFamily="2" charset="0"/>
              </a:rPr>
              <a:t>Gula Leden</a:t>
            </a:r>
          </a:p>
          <a:p>
            <a:pPr>
              <a:lnSpc>
                <a:spcPct val="150000"/>
              </a:lnSpc>
            </a:pPr>
            <a:br>
              <a:rPr lang="sv-SE" sz="2133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sv-SE" sz="2133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7611EFD9-8262-4824-A18C-C21163C19CA3}"/>
              </a:ext>
            </a:extLst>
          </p:cNvPr>
          <p:cNvSpPr txBox="1">
            <a:spLocks/>
          </p:cNvSpPr>
          <p:nvPr/>
        </p:nvSpPr>
        <p:spPr>
          <a:xfrm>
            <a:off x="282706" y="404664"/>
            <a:ext cx="6203032" cy="647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EA76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sv-SE" dirty="0">
                <a:solidFill>
                  <a:schemeClr val="tx1"/>
                </a:solidFill>
              </a:rPr>
              <a:t>Tätortsnära vandringsled – Fyra Toppar</a:t>
            </a: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3AD80BDB-32F7-4E8E-85BD-54CBD10302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9451790"/>
              </p:ext>
            </p:extLst>
          </p:nvPr>
        </p:nvGraphicFramePr>
        <p:xfrm>
          <a:off x="7284414" y="404664"/>
          <a:ext cx="175260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5" imgW="1752523" imgH="1752537" progId="Acrobat.Document.DC">
                  <p:embed/>
                </p:oleObj>
              </mc:Choice>
              <mc:Fallback>
                <p:oleObj name="Acrobat Document" r:id="rId5" imgW="1752523" imgH="1752537" progId="Acrobat.Document.DC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3AD80BDB-32F7-4E8E-85BD-54CBD10302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84414" y="404664"/>
                        <a:ext cx="1752600" cy="175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Likbent triangel 10">
            <a:extLst>
              <a:ext uri="{FF2B5EF4-FFF2-40B4-BE49-F238E27FC236}">
                <a16:creationId xmlns:a16="http://schemas.microsoft.com/office/drawing/2014/main" id="{89459254-857F-40C6-8826-98294578ED97}"/>
              </a:ext>
            </a:extLst>
          </p:cNvPr>
          <p:cNvSpPr/>
          <p:nvPr/>
        </p:nvSpPr>
        <p:spPr>
          <a:xfrm>
            <a:off x="6489132" y="2088319"/>
            <a:ext cx="113538" cy="137890"/>
          </a:xfrm>
          <a:prstGeom prst="triangle">
            <a:avLst/>
          </a:prstGeom>
          <a:solidFill>
            <a:srgbClr val="E6AC1A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Likbent triangel 11">
            <a:extLst>
              <a:ext uri="{FF2B5EF4-FFF2-40B4-BE49-F238E27FC236}">
                <a16:creationId xmlns:a16="http://schemas.microsoft.com/office/drawing/2014/main" id="{F6D9C443-7284-4C5C-953C-E00219EC8EC7}"/>
              </a:ext>
            </a:extLst>
          </p:cNvPr>
          <p:cNvSpPr/>
          <p:nvPr/>
        </p:nvSpPr>
        <p:spPr>
          <a:xfrm>
            <a:off x="4644008" y="2260794"/>
            <a:ext cx="113538" cy="137890"/>
          </a:xfrm>
          <a:prstGeom prst="triangle">
            <a:avLst/>
          </a:prstGeom>
          <a:solidFill>
            <a:srgbClr val="E6AC1A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Likbent triangel 12">
            <a:extLst>
              <a:ext uri="{FF2B5EF4-FFF2-40B4-BE49-F238E27FC236}">
                <a16:creationId xmlns:a16="http://schemas.microsoft.com/office/drawing/2014/main" id="{CF0E28C9-D044-40A1-B5CB-1661C7533343}"/>
              </a:ext>
            </a:extLst>
          </p:cNvPr>
          <p:cNvSpPr/>
          <p:nvPr/>
        </p:nvSpPr>
        <p:spPr>
          <a:xfrm>
            <a:off x="6948264" y="2924944"/>
            <a:ext cx="113538" cy="137890"/>
          </a:xfrm>
          <a:prstGeom prst="triangle">
            <a:avLst/>
          </a:prstGeom>
          <a:solidFill>
            <a:srgbClr val="E6AC1A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Likbent triangel 14">
            <a:extLst>
              <a:ext uri="{FF2B5EF4-FFF2-40B4-BE49-F238E27FC236}">
                <a16:creationId xmlns:a16="http://schemas.microsoft.com/office/drawing/2014/main" id="{BFAF16E6-13AA-4028-A09E-42CA9AE259A2}"/>
              </a:ext>
            </a:extLst>
          </p:cNvPr>
          <p:cNvSpPr/>
          <p:nvPr/>
        </p:nvSpPr>
        <p:spPr>
          <a:xfrm>
            <a:off x="5724128" y="3861048"/>
            <a:ext cx="113538" cy="137890"/>
          </a:xfrm>
          <a:prstGeom prst="triangle">
            <a:avLst/>
          </a:prstGeom>
          <a:solidFill>
            <a:srgbClr val="E6AC1A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0200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214FEB3-7B8E-4D29-8496-3F32D9407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  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8023649D-2E69-406F-8D42-AE3BEAA5FAA2}"/>
              </a:ext>
            </a:extLst>
          </p:cNvPr>
          <p:cNvSpPr txBox="1"/>
          <p:nvPr/>
        </p:nvSpPr>
        <p:spPr>
          <a:xfrm>
            <a:off x="310642" y="846138"/>
            <a:ext cx="2243965" cy="546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dirty="0"/>
              <a:t>K</a:t>
            </a:r>
            <a:r>
              <a:rPr lang="sv-SE" sz="3200" dirty="0"/>
              <a:t>unskap</a:t>
            </a:r>
            <a:br>
              <a:rPr lang="sv-SE" sz="3200" dirty="0"/>
            </a:br>
            <a:r>
              <a:rPr lang="sv-SE" sz="1600" dirty="0"/>
              <a:t>- Historiska platser</a:t>
            </a:r>
          </a:p>
          <a:p>
            <a:r>
              <a:rPr lang="sv-SE" sz="1600" dirty="0"/>
              <a:t>- Historiska händelser</a:t>
            </a:r>
          </a:p>
          <a:p>
            <a:r>
              <a:rPr lang="sv-SE" sz="1600" dirty="0"/>
              <a:t>- Naturfenomen</a:t>
            </a:r>
          </a:p>
          <a:p>
            <a:endParaRPr lang="sv-SE" sz="2133" dirty="0"/>
          </a:p>
          <a:p>
            <a:r>
              <a:rPr lang="sv-SE" sz="4800" dirty="0">
                <a:solidFill>
                  <a:schemeClr val="bg1">
                    <a:lumMod val="65000"/>
                  </a:schemeClr>
                </a:solidFill>
              </a:rPr>
              <a:t>H</a:t>
            </a:r>
            <a:r>
              <a:rPr lang="sv-SE" sz="3200" dirty="0">
                <a:solidFill>
                  <a:schemeClr val="bg1">
                    <a:lumMod val="65000"/>
                  </a:schemeClr>
                </a:solidFill>
              </a:rPr>
              <a:t>älsa</a:t>
            </a:r>
          </a:p>
          <a:p>
            <a:pPr marL="228594" indent="-228594">
              <a:buFontTx/>
              <a:buChar char="-"/>
            </a:pPr>
            <a:r>
              <a:rPr lang="sv-SE" sz="1600" dirty="0">
                <a:solidFill>
                  <a:schemeClr val="bg1">
                    <a:lumMod val="65000"/>
                  </a:schemeClr>
                </a:solidFill>
              </a:rPr>
              <a:t>Vandring</a:t>
            </a:r>
          </a:p>
          <a:p>
            <a:pPr marL="228594" indent="-228594">
              <a:buFontTx/>
              <a:buChar char="-"/>
            </a:pPr>
            <a:r>
              <a:rPr lang="sv-SE" sz="1600" dirty="0">
                <a:solidFill>
                  <a:schemeClr val="bg1">
                    <a:lumMod val="65000"/>
                  </a:schemeClr>
                </a:solidFill>
              </a:rPr>
              <a:t>Hjärnvila i naturen</a:t>
            </a:r>
          </a:p>
          <a:p>
            <a:pPr marL="228594" indent="-228594">
              <a:buFontTx/>
              <a:buChar char="-"/>
            </a:pPr>
            <a:r>
              <a:rPr lang="sv-SE" sz="1600" dirty="0">
                <a:solidFill>
                  <a:schemeClr val="bg1">
                    <a:lumMod val="65000"/>
                  </a:schemeClr>
                </a:solidFill>
              </a:rPr>
              <a:t>Fysiska övningar</a:t>
            </a:r>
          </a:p>
          <a:p>
            <a:endParaRPr lang="sv-SE" sz="24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sv-SE" sz="4800" dirty="0">
                <a:solidFill>
                  <a:schemeClr val="bg1">
                    <a:lumMod val="65000"/>
                  </a:schemeClr>
                </a:solidFill>
              </a:rPr>
              <a:t>N</a:t>
            </a:r>
            <a:r>
              <a:rPr lang="sv-SE" sz="3200" dirty="0">
                <a:solidFill>
                  <a:schemeClr val="bg1">
                    <a:lumMod val="65000"/>
                  </a:schemeClr>
                </a:solidFill>
              </a:rPr>
              <a:t>öje</a:t>
            </a:r>
          </a:p>
          <a:p>
            <a:pPr marL="228594" indent="-228594">
              <a:buFontTx/>
              <a:buChar char="-"/>
            </a:pPr>
            <a:r>
              <a:rPr lang="sv-SE" sz="1600" dirty="0">
                <a:solidFill>
                  <a:schemeClr val="bg1">
                    <a:lumMod val="65000"/>
                  </a:schemeClr>
                </a:solidFill>
              </a:rPr>
              <a:t>Älgen Sjödins skyltar</a:t>
            </a:r>
          </a:p>
          <a:p>
            <a:pPr marL="228594" indent="-228594">
              <a:buFontTx/>
              <a:buChar char="-"/>
            </a:pPr>
            <a:r>
              <a:rPr lang="sv-SE" sz="1600" dirty="0">
                <a:solidFill>
                  <a:schemeClr val="bg1">
                    <a:lumMod val="65000"/>
                  </a:schemeClr>
                </a:solidFill>
              </a:rPr>
              <a:t>Roliga lokala historier </a:t>
            </a:r>
          </a:p>
          <a:p>
            <a:pPr marL="228594" indent="-228594">
              <a:buFontTx/>
              <a:buChar char="-"/>
            </a:pPr>
            <a:r>
              <a:rPr lang="sv-SE" sz="1600" dirty="0" err="1">
                <a:solidFill>
                  <a:schemeClr val="bg1">
                    <a:lumMod val="65000"/>
                  </a:schemeClr>
                </a:solidFill>
              </a:rPr>
              <a:t>Vårdkas</a:t>
            </a:r>
            <a:r>
              <a:rPr lang="sv-SE" sz="1600" dirty="0">
                <a:solidFill>
                  <a:schemeClr val="bg1">
                    <a:lumMod val="65000"/>
                  </a:schemeClr>
                </a:solidFill>
              </a:rPr>
              <a:t>-skyltar</a:t>
            </a:r>
          </a:p>
          <a:p>
            <a:pPr marL="228594" indent="-228594">
              <a:buFontTx/>
              <a:buChar char="-"/>
            </a:pPr>
            <a:endParaRPr lang="sv-SE" sz="1600" dirty="0"/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3DDC9141-597F-4F1A-AD67-CB005E390D46}"/>
              </a:ext>
            </a:extLst>
          </p:cNvPr>
          <p:cNvCxnSpPr/>
          <p:nvPr/>
        </p:nvCxnSpPr>
        <p:spPr>
          <a:xfrm>
            <a:off x="2554619" y="529629"/>
            <a:ext cx="0" cy="5568619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objekt 6">
            <a:extLst>
              <a:ext uri="{FF2B5EF4-FFF2-40B4-BE49-F238E27FC236}">
                <a16:creationId xmlns:a16="http://schemas.microsoft.com/office/drawing/2014/main" id="{541C2F60-41C6-4014-A189-C14D04E7CE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3" r="11643"/>
          <a:stretch/>
        </p:blipFill>
        <p:spPr>
          <a:xfrm>
            <a:off x="2676013" y="1413154"/>
            <a:ext cx="6353360" cy="4671588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B7ABCC37-AB94-477D-9900-B95084F24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755" y="360908"/>
            <a:ext cx="2554618" cy="191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9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214FEB3-7B8E-4D29-8496-3F32D9407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  </a:t>
            </a:r>
          </a:p>
        </p:txBody>
      </p:sp>
      <p:pic>
        <p:nvPicPr>
          <p:cNvPr id="6" name="Bildobjekt 5" descr="En bild som visar text, träd, person, utomhus&#10;&#10;Automatiskt genererad beskrivning">
            <a:extLst>
              <a:ext uri="{FF2B5EF4-FFF2-40B4-BE49-F238E27FC236}">
                <a16:creationId xmlns:a16="http://schemas.microsoft.com/office/drawing/2014/main" id="{1C33BAB1-2615-429A-9BF4-D149BD089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167" y="791007"/>
            <a:ext cx="6132195" cy="4081743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8023649D-2E69-406F-8D42-AE3BEAA5FAA2}"/>
              </a:ext>
            </a:extLst>
          </p:cNvPr>
          <p:cNvSpPr txBox="1"/>
          <p:nvPr/>
        </p:nvSpPr>
        <p:spPr>
          <a:xfrm>
            <a:off x="310642" y="846138"/>
            <a:ext cx="2243965" cy="5714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dirty="0"/>
              <a:t>K</a:t>
            </a:r>
            <a:r>
              <a:rPr lang="sv-SE" sz="3200" dirty="0"/>
              <a:t>unskap</a:t>
            </a:r>
            <a:br>
              <a:rPr lang="sv-SE" sz="3200" dirty="0"/>
            </a:br>
            <a:r>
              <a:rPr lang="sv-SE" sz="1600" dirty="0"/>
              <a:t>- Historiska platser</a:t>
            </a:r>
          </a:p>
          <a:p>
            <a:r>
              <a:rPr lang="sv-SE" sz="1600" dirty="0"/>
              <a:t>- Historiska händelser</a:t>
            </a:r>
          </a:p>
          <a:p>
            <a:r>
              <a:rPr lang="sv-SE" sz="1600" dirty="0"/>
              <a:t>- Naturfenomen</a:t>
            </a:r>
            <a:br>
              <a:rPr lang="sv-SE" sz="1600" dirty="0"/>
            </a:br>
            <a:r>
              <a:rPr lang="sv-SE" sz="1600" dirty="0"/>
              <a:t>- Byggnader</a:t>
            </a:r>
          </a:p>
          <a:p>
            <a:endParaRPr lang="sv-SE" sz="2133" dirty="0"/>
          </a:p>
          <a:p>
            <a:r>
              <a:rPr lang="sv-SE" sz="4800" dirty="0">
                <a:solidFill>
                  <a:schemeClr val="bg1">
                    <a:lumMod val="65000"/>
                  </a:schemeClr>
                </a:solidFill>
              </a:rPr>
              <a:t>H</a:t>
            </a:r>
            <a:r>
              <a:rPr lang="sv-SE" sz="3200" dirty="0">
                <a:solidFill>
                  <a:schemeClr val="bg1">
                    <a:lumMod val="65000"/>
                  </a:schemeClr>
                </a:solidFill>
              </a:rPr>
              <a:t>älsa</a:t>
            </a:r>
          </a:p>
          <a:p>
            <a:pPr marL="228594" indent="-228594">
              <a:buFontTx/>
              <a:buChar char="-"/>
            </a:pPr>
            <a:r>
              <a:rPr lang="sv-SE" sz="1600" dirty="0">
                <a:solidFill>
                  <a:schemeClr val="bg1">
                    <a:lumMod val="65000"/>
                  </a:schemeClr>
                </a:solidFill>
              </a:rPr>
              <a:t>Vandring</a:t>
            </a:r>
          </a:p>
          <a:p>
            <a:pPr marL="228594" indent="-228594">
              <a:buFontTx/>
              <a:buChar char="-"/>
            </a:pPr>
            <a:r>
              <a:rPr lang="sv-SE" sz="1600" dirty="0">
                <a:solidFill>
                  <a:schemeClr val="bg1">
                    <a:lumMod val="65000"/>
                  </a:schemeClr>
                </a:solidFill>
              </a:rPr>
              <a:t>Hjärnvila i naturen</a:t>
            </a:r>
          </a:p>
          <a:p>
            <a:pPr marL="228594" indent="-228594">
              <a:buFontTx/>
              <a:buChar char="-"/>
            </a:pPr>
            <a:r>
              <a:rPr lang="sv-SE" sz="1600" dirty="0">
                <a:solidFill>
                  <a:schemeClr val="bg1">
                    <a:lumMod val="65000"/>
                  </a:schemeClr>
                </a:solidFill>
              </a:rPr>
              <a:t>Fysiska övningar</a:t>
            </a:r>
          </a:p>
          <a:p>
            <a:endParaRPr lang="sv-SE" sz="24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sv-SE" sz="4800" dirty="0">
                <a:solidFill>
                  <a:schemeClr val="bg1">
                    <a:lumMod val="65000"/>
                  </a:schemeClr>
                </a:solidFill>
              </a:rPr>
              <a:t>N</a:t>
            </a:r>
            <a:r>
              <a:rPr lang="sv-SE" sz="3200" dirty="0">
                <a:solidFill>
                  <a:schemeClr val="bg1">
                    <a:lumMod val="65000"/>
                  </a:schemeClr>
                </a:solidFill>
              </a:rPr>
              <a:t>öje</a:t>
            </a:r>
          </a:p>
          <a:p>
            <a:pPr marL="228594" indent="-228594">
              <a:buFontTx/>
              <a:buChar char="-"/>
            </a:pPr>
            <a:r>
              <a:rPr lang="sv-SE" sz="1600" dirty="0">
                <a:solidFill>
                  <a:schemeClr val="bg1">
                    <a:lumMod val="65000"/>
                  </a:schemeClr>
                </a:solidFill>
              </a:rPr>
              <a:t>Älgen Sjödins skyltar</a:t>
            </a:r>
          </a:p>
          <a:p>
            <a:pPr marL="228594" indent="-228594">
              <a:buFontTx/>
              <a:buChar char="-"/>
            </a:pPr>
            <a:r>
              <a:rPr lang="sv-SE" sz="1600" dirty="0">
                <a:solidFill>
                  <a:schemeClr val="bg1">
                    <a:lumMod val="65000"/>
                  </a:schemeClr>
                </a:solidFill>
              </a:rPr>
              <a:t>Roliga lokala historier </a:t>
            </a:r>
          </a:p>
          <a:p>
            <a:pPr marL="228594" indent="-228594">
              <a:buFontTx/>
              <a:buChar char="-"/>
            </a:pPr>
            <a:r>
              <a:rPr lang="sv-SE" sz="1600" dirty="0" err="1">
                <a:solidFill>
                  <a:schemeClr val="bg1">
                    <a:lumMod val="65000"/>
                  </a:schemeClr>
                </a:solidFill>
              </a:rPr>
              <a:t>Vårdkas</a:t>
            </a:r>
            <a:r>
              <a:rPr lang="sv-SE" sz="1600" dirty="0">
                <a:solidFill>
                  <a:schemeClr val="bg1">
                    <a:lumMod val="65000"/>
                  </a:schemeClr>
                </a:solidFill>
              </a:rPr>
              <a:t>-skyltar</a:t>
            </a:r>
          </a:p>
          <a:p>
            <a:pPr marL="228594" indent="-228594">
              <a:buFontTx/>
              <a:buChar char="-"/>
            </a:pPr>
            <a:endParaRPr lang="sv-SE" sz="1600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ED2D9083-05AD-4B8C-A08C-5D8C0A07B0C8}"/>
              </a:ext>
            </a:extLst>
          </p:cNvPr>
          <p:cNvSpPr txBox="1"/>
          <p:nvPr/>
        </p:nvSpPr>
        <p:spPr>
          <a:xfrm>
            <a:off x="3318994" y="5189064"/>
            <a:ext cx="4896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i="1" dirty="0">
                <a:latin typeface="Abadi Extra Light" panose="020B0604020202020204" pitchFamily="34" charset="0"/>
              </a:rPr>
              <a:t>- En vandring bör ge oss så mycket mer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3DDC9141-597F-4F1A-AD67-CB005E390D46}"/>
              </a:ext>
            </a:extLst>
          </p:cNvPr>
          <p:cNvCxnSpPr/>
          <p:nvPr/>
        </p:nvCxnSpPr>
        <p:spPr>
          <a:xfrm>
            <a:off x="2554619" y="529629"/>
            <a:ext cx="0" cy="5568619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851856"/>
      </p:ext>
    </p:extLst>
  </p:cSld>
  <p:clrMapOvr>
    <a:masterClrMapping/>
  </p:clrMapOvr>
</p:sld>
</file>

<file path=ppt/theme/theme1.xml><?xml version="1.0" encoding="utf-8"?>
<a:theme xmlns:a="http://schemas.openxmlformats.org/drawingml/2006/main" name="ORANGE Powerpointmall Format 4 -3 Örnsköldsviks kommu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range färg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ORANGE Powerpointmall Format 4 -3 Örnsköldsviks kommun</Template>
  <TotalTime>4610</TotalTime>
  <Words>191</Words>
  <Application>Microsoft Office PowerPoint</Application>
  <PresentationFormat>Bildspel på skärmen (4:3)</PresentationFormat>
  <Paragraphs>66</Paragraphs>
  <Slides>5</Slides>
  <Notes>5</Notes>
  <HiddenSlides>0</HiddenSlides>
  <MMClips>0</MMClips>
  <ScaleCrop>false</ScaleCrop>
  <HeadingPairs>
    <vt:vector size="8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2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5</vt:i4>
      </vt:variant>
    </vt:vector>
  </HeadingPairs>
  <TitlesOfParts>
    <vt:vector size="13" baseType="lpstr">
      <vt:lpstr>Abadi Extra Light</vt:lpstr>
      <vt:lpstr>Arial</vt:lpstr>
      <vt:lpstr>Calibri</vt:lpstr>
      <vt:lpstr>Courier New</vt:lpstr>
      <vt:lpstr>Roboto</vt:lpstr>
      <vt:lpstr>ORANGE Powerpointmall Format 4 -3 Örnsköldsviks kommun</vt:lpstr>
      <vt:lpstr>Orange färg 2</vt:lpstr>
      <vt:lpstr>Acrobat Document</vt:lpstr>
      <vt:lpstr>  </vt:lpstr>
      <vt:lpstr>  </vt:lpstr>
      <vt:lpstr>  </vt:lpstr>
      <vt:lpstr>  </vt:lpstr>
      <vt:lpstr>  </vt:lpstr>
    </vt:vector>
  </TitlesOfParts>
  <Company>Örnsköldsviks Kommun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HOCKEYBUSSAR  INFORMATION 14/15</dc:title>
  <dc:creator>Kjell Yngvér</dc:creator>
  <cp:lastModifiedBy>Niklas Selin</cp:lastModifiedBy>
  <cp:revision>183</cp:revision>
  <cp:lastPrinted>2022-07-28T12:00:29Z</cp:lastPrinted>
  <dcterms:created xsi:type="dcterms:W3CDTF">2017-09-12T05:30:19Z</dcterms:created>
  <dcterms:modified xsi:type="dcterms:W3CDTF">2022-10-25T09:28:08Z</dcterms:modified>
</cp:coreProperties>
</file>