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05" r:id="rId5"/>
    <p:sldId id="522" r:id="rId6"/>
    <p:sldId id="534" r:id="rId7"/>
    <p:sldId id="535" r:id="rId8"/>
    <p:sldId id="395" r:id="rId9"/>
    <p:sldId id="536" r:id="rId10"/>
    <p:sldId id="389" r:id="rId11"/>
    <p:sldId id="339" r:id="rId12"/>
    <p:sldId id="526" r:id="rId13"/>
    <p:sldId id="512" r:id="rId14"/>
    <p:sldId id="346" r:id="rId15"/>
    <p:sldId id="369" r:id="rId16"/>
    <p:sldId id="349" r:id="rId17"/>
    <p:sldId id="374" r:id="rId18"/>
    <p:sldId id="397" r:id="rId19"/>
    <p:sldId id="366" r:id="rId20"/>
    <p:sldId id="344" r:id="rId21"/>
    <p:sldId id="376" r:id="rId22"/>
    <p:sldId id="365" r:id="rId23"/>
    <p:sldId id="385" r:id="rId24"/>
  </p:sldIdLst>
  <p:sldSz cx="12192000" cy="6858000"/>
  <p:notesSz cx="6858000" cy="2257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D9D9D9"/>
    <a:srgbClr val="F2F2F2"/>
    <a:srgbClr val="2F5597"/>
    <a:srgbClr val="44546A"/>
    <a:srgbClr val="79A8CD"/>
    <a:srgbClr val="CD17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107BA-BDCB-4B83-9193-3EC423E5EC9A}" v="14" dt="2022-10-06T11:53:33.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46" autoAdjust="0"/>
  </p:normalViewPr>
  <p:slideViewPr>
    <p:cSldViewPr snapToGrid="0">
      <p:cViewPr varScale="1">
        <p:scale>
          <a:sx n="88" d="100"/>
          <a:sy n="88" d="100"/>
        </p:scale>
        <p:origin x="13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Pettersen" userId="d872af8e-891d-4128-82e5-bbfa129f69ab" providerId="ADAL" clId="{5AF107BA-BDCB-4B83-9193-3EC423E5EC9A}"/>
    <pc:docChg chg="custSel addSld delSld modSld sldOrd delMainMaster">
      <pc:chgData name="Nina Pettersen" userId="d872af8e-891d-4128-82e5-bbfa129f69ab" providerId="ADAL" clId="{5AF107BA-BDCB-4B83-9193-3EC423E5EC9A}" dt="2022-10-06T11:55:30.059" v="1869" actId="1076"/>
      <pc:docMkLst>
        <pc:docMk/>
      </pc:docMkLst>
      <pc:sldChg chg="del">
        <pc:chgData name="Nina Pettersen" userId="d872af8e-891d-4128-82e5-bbfa129f69ab" providerId="ADAL" clId="{5AF107BA-BDCB-4B83-9193-3EC423E5EC9A}" dt="2022-10-06T11:31:45.235" v="1192" actId="47"/>
        <pc:sldMkLst>
          <pc:docMk/>
          <pc:sldMk cId="2613545923" sldId="256"/>
        </pc:sldMkLst>
      </pc:sldChg>
      <pc:sldChg chg="del">
        <pc:chgData name="Nina Pettersen" userId="d872af8e-891d-4128-82e5-bbfa129f69ab" providerId="ADAL" clId="{5AF107BA-BDCB-4B83-9193-3EC423E5EC9A}" dt="2022-10-06T10:59:53.793" v="2" actId="47"/>
        <pc:sldMkLst>
          <pc:docMk/>
          <pc:sldMk cId="215772156" sldId="259"/>
        </pc:sldMkLst>
      </pc:sldChg>
      <pc:sldChg chg="del">
        <pc:chgData name="Nina Pettersen" userId="d872af8e-891d-4128-82e5-bbfa129f69ab" providerId="ADAL" clId="{5AF107BA-BDCB-4B83-9193-3EC423E5EC9A}" dt="2022-10-06T11:01:00.080" v="3" actId="47"/>
        <pc:sldMkLst>
          <pc:docMk/>
          <pc:sldMk cId="3509017068" sldId="266"/>
        </pc:sldMkLst>
      </pc:sldChg>
      <pc:sldChg chg="del">
        <pc:chgData name="Nina Pettersen" userId="d872af8e-891d-4128-82e5-bbfa129f69ab" providerId="ADAL" clId="{5AF107BA-BDCB-4B83-9193-3EC423E5EC9A}" dt="2022-10-06T11:09:09.065" v="29" actId="47"/>
        <pc:sldMkLst>
          <pc:docMk/>
          <pc:sldMk cId="545067359" sldId="270"/>
        </pc:sldMkLst>
      </pc:sldChg>
      <pc:sldChg chg="del">
        <pc:chgData name="Nina Pettersen" userId="d872af8e-891d-4128-82e5-bbfa129f69ab" providerId="ADAL" clId="{5AF107BA-BDCB-4B83-9193-3EC423E5EC9A}" dt="2022-10-06T11:02:23.557" v="5" actId="47"/>
        <pc:sldMkLst>
          <pc:docMk/>
          <pc:sldMk cId="1984819767" sldId="274"/>
        </pc:sldMkLst>
      </pc:sldChg>
      <pc:sldChg chg="addSp delSp modSp mod modNotesTx">
        <pc:chgData name="Nina Pettersen" userId="d872af8e-891d-4128-82e5-bbfa129f69ab" providerId="ADAL" clId="{5AF107BA-BDCB-4B83-9193-3EC423E5EC9A}" dt="2022-10-06T11:47:20.542" v="1663" actId="5793"/>
        <pc:sldMkLst>
          <pc:docMk/>
          <pc:sldMk cId="1151639495" sldId="305"/>
        </pc:sldMkLst>
        <pc:spChg chg="add mod">
          <ac:chgData name="Nina Pettersen" userId="d872af8e-891d-4128-82e5-bbfa129f69ab" providerId="ADAL" clId="{5AF107BA-BDCB-4B83-9193-3EC423E5EC9A}" dt="2022-10-06T11:46:24.670" v="1660" actId="20577"/>
          <ac:spMkLst>
            <pc:docMk/>
            <pc:sldMk cId="1151639495" sldId="305"/>
            <ac:spMk id="2" creationId="{B282F2BB-A95A-84AB-F3C2-78367EB1FD4C}"/>
          </ac:spMkLst>
        </pc:spChg>
        <pc:spChg chg="mod">
          <ac:chgData name="Nina Pettersen" userId="d872af8e-891d-4128-82e5-bbfa129f69ab" providerId="ADAL" clId="{5AF107BA-BDCB-4B83-9193-3EC423E5EC9A}" dt="2022-10-06T11:19:12.447" v="407" actId="404"/>
          <ac:spMkLst>
            <pc:docMk/>
            <pc:sldMk cId="1151639495" sldId="305"/>
            <ac:spMk id="3" creationId="{051A398C-8BDE-4B70-8AE7-3D55B7A49053}"/>
          </ac:spMkLst>
        </pc:spChg>
        <pc:picChg chg="del">
          <ac:chgData name="Nina Pettersen" userId="d872af8e-891d-4128-82e5-bbfa129f69ab" providerId="ADAL" clId="{5AF107BA-BDCB-4B83-9193-3EC423E5EC9A}" dt="2022-10-06T11:09:29.159" v="31" actId="478"/>
          <ac:picMkLst>
            <pc:docMk/>
            <pc:sldMk cId="1151639495" sldId="305"/>
            <ac:picMk id="4" creationId="{62D47FFE-C7BC-49C7-BB9B-6E882B3CDD03}"/>
          </ac:picMkLst>
        </pc:picChg>
        <pc:picChg chg="add mod">
          <ac:chgData name="Nina Pettersen" userId="d872af8e-891d-4128-82e5-bbfa129f69ab" providerId="ADAL" clId="{5AF107BA-BDCB-4B83-9193-3EC423E5EC9A}" dt="2022-10-06T11:19:06.147" v="405" actId="1076"/>
          <ac:picMkLst>
            <pc:docMk/>
            <pc:sldMk cId="1151639495" sldId="305"/>
            <ac:picMk id="6" creationId="{72745EB1-6926-5F67-A4AA-F0FC632C679F}"/>
          </ac:picMkLst>
        </pc:picChg>
      </pc:sldChg>
      <pc:sldChg chg="del">
        <pc:chgData name="Nina Pettersen" userId="d872af8e-891d-4128-82e5-bbfa129f69ab" providerId="ADAL" clId="{5AF107BA-BDCB-4B83-9193-3EC423E5EC9A}" dt="2022-10-06T11:02:39.900" v="7" actId="47"/>
        <pc:sldMkLst>
          <pc:docMk/>
          <pc:sldMk cId="3510161917" sldId="306"/>
        </pc:sldMkLst>
      </pc:sldChg>
      <pc:sldChg chg="del">
        <pc:chgData name="Nina Pettersen" userId="d872af8e-891d-4128-82e5-bbfa129f69ab" providerId="ADAL" clId="{5AF107BA-BDCB-4B83-9193-3EC423E5EC9A}" dt="2022-10-06T11:01:47.945" v="4" actId="47"/>
        <pc:sldMkLst>
          <pc:docMk/>
          <pc:sldMk cId="2982733693" sldId="331"/>
        </pc:sldMkLst>
      </pc:sldChg>
      <pc:sldChg chg="del">
        <pc:chgData name="Nina Pettersen" userId="d872af8e-891d-4128-82e5-bbfa129f69ab" providerId="ADAL" clId="{5AF107BA-BDCB-4B83-9193-3EC423E5EC9A}" dt="2022-10-06T11:03:31.194" v="11" actId="47"/>
        <pc:sldMkLst>
          <pc:docMk/>
          <pc:sldMk cId="1376569515" sldId="336"/>
        </pc:sldMkLst>
      </pc:sldChg>
      <pc:sldChg chg="del">
        <pc:chgData name="Nina Pettersen" userId="d872af8e-891d-4128-82e5-bbfa129f69ab" providerId="ADAL" clId="{5AF107BA-BDCB-4B83-9193-3EC423E5EC9A}" dt="2022-10-06T11:04:19.445" v="15" actId="47"/>
        <pc:sldMkLst>
          <pc:docMk/>
          <pc:sldMk cId="3981112912" sldId="338"/>
        </pc:sldMkLst>
      </pc:sldChg>
      <pc:sldChg chg="del">
        <pc:chgData name="Nina Pettersen" userId="d872af8e-891d-4128-82e5-bbfa129f69ab" providerId="ADAL" clId="{5AF107BA-BDCB-4B83-9193-3EC423E5EC9A}" dt="2022-10-06T11:04:20.793" v="16" actId="47"/>
        <pc:sldMkLst>
          <pc:docMk/>
          <pc:sldMk cId="2893444368" sldId="340"/>
        </pc:sldMkLst>
      </pc:sldChg>
      <pc:sldChg chg="addSp modSp mod">
        <pc:chgData name="Nina Pettersen" userId="d872af8e-891d-4128-82e5-bbfa129f69ab" providerId="ADAL" clId="{5AF107BA-BDCB-4B83-9193-3EC423E5EC9A}" dt="2022-10-06T11:54:49.022" v="1834" actId="1076"/>
        <pc:sldMkLst>
          <pc:docMk/>
          <pc:sldMk cId="2868198025" sldId="344"/>
        </pc:sldMkLst>
        <pc:spChg chg="add mod">
          <ac:chgData name="Nina Pettersen" userId="d872af8e-891d-4128-82e5-bbfa129f69ab" providerId="ADAL" clId="{5AF107BA-BDCB-4B83-9193-3EC423E5EC9A}" dt="2022-10-06T11:54:49.022" v="1834" actId="1076"/>
          <ac:spMkLst>
            <pc:docMk/>
            <pc:sldMk cId="2868198025" sldId="344"/>
            <ac:spMk id="2" creationId="{652AD275-A441-FE61-443A-33919823F5E1}"/>
          </ac:spMkLst>
        </pc:spChg>
      </pc:sldChg>
      <pc:sldChg chg="del ord">
        <pc:chgData name="Nina Pettersen" userId="d872af8e-891d-4128-82e5-bbfa129f69ab" providerId="ADAL" clId="{5AF107BA-BDCB-4B83-9193-3EC423E5EC9A}" dt="2022-10-06T11:33:56.161" v="1206" actId="47"/>
        <pc:sldMkLst>
          <pc:docMk/>
          <pc:sldMk cId="1438972946" sldId="347"/>
        </pc:sldMkLst>
      </pc:sldChg>
      <pc:sldChg chg="ord modNotesTx">
        <pc:chgData name="Nina Pettersen" userId="d872af8e-891d-4128-82e5-bbfa129f69ab" providerId="ADAL" clId="{5AF107BA-BDCB-4B83-9193-3EC423E5EC9A}" dt="2022-10-06T11:51:29.527" v="1676" actId="6549"/>
        <pc:sldMkLst>
          <pc:docMk/>
          <pc:sldMk cId="170106995" sldId="349"/>
        </pc:sldMkLst>
      </pc:sldChg>
      <pc:sldChg chg="del">
        <pc:chgData name="Nina Pettersen" userId="d872af8e-891d-4128-82e5-bbfa129f69ab" providerId="ADAL" clId="{5AF107BA-BDCB-4B83-9193-3EC423E5EC9A}" dt="2022-10-06T11:02:31.575" v="6" actId="47"/>
        <pc:sldMkLst>
          <pc:docMk/>
          <pc:sldMk cId="921928952" sldId="363"/>
        </pc:sldMkLst>
      </pc:sldChg>
      <pc:sldChg chg="modSp mod">
        <pc:chgData name="Nina Pettersen" userId="d872af8e-891d-4128-82e5-bbfa129f69ab" providerId="ADAL" clId="{5AF107BA-BDCB-4B83-9193-3EC423E5EC9A}" dt="2022-10-06T11:52:55.009" v="1745" actId="403"/>
        <pc:sldMkLst>
          <pc:docMk/>
          <pc:sldMk cId="3697265583" sldId="366"/>
        </pc:sldMkLst>
        <pc:spChg chg="mod">
          <ac:chgData name="Nina Pettersen" userId="d872af8e-891d-4128-82e5-bbfa129f69ab" providerId="ADAL" clId="{5AF107BA-BDCB-4B83-9193-3EC423E5EC9A}" dt="2022-10-06T11:52:55.009" v="1745" actId="403"/>
          <ac:spMkLst>
            <pc:docMk/>
            <pc:sldMk cId="3697265583" sldId="366"/>
            <ac:spMk id="3" creationId="{E319B57C-9DEA-4341-B67D-BC9A0D2ACB33}"/>
          </ac:spMkLst>
        </pc:spChg>
      </pc:sldChg>
      <pc:sldChg chg="del">
        <pc:chgData name="Nina Pettersen" userId="d872af8e-891d-4128-82e5-bbfa129f69ab" providerId="ADAL" clId="{5AF107BA-BDCB-4B83-9193-3EC423E5EC9A}" dt="2022-10-06T11:32:24.877" v="1195" actId="47"/>
        <pc:sldMkLst>
          <pc:docMk/>
          <pc:sldMk cId="266652768" sldId="367"/>
        </pc:sldMkLst>
      </pc:sldChg>
      <pc:sldChg chg="del">
        <pc:chgData name="Nina Pettersen" userId="d872af8e-891d-4128-82e5-bbfa129f69ab" providerId="ADAL" clId="{5AF107BA-BDCB-4B83-9193-3EC423E5EC9A}" dt="2022-10-06T11:32:29.688" v="1197" actId="47"/>
        <pc:sldMkLst>
          <pc:docMk/>
          <pc:sldMk cId="2582005913" sldId="368"/>
        </pc:sldMkLst>
      </pc:sldChg>
      <pc:sldChg chg="modNotesTx">
        <pc:chgData name="Nina Pettersen" userId="d872af8e-891d-4128-82e5-bbfa129f69ab" providerId="ADAL" clId="{5AF107BA-BDCB-4B83-9193-3EC423E5EC9A}" dt="2022-10-06T11:51:16.718" v="1674" actId="6549"/>
        <pc:sldMkLst>
          <pc:docMk/>
          <pc:sldMk cId="2245498297" sldId="369"/>
        </pc:sldMkLst>
      </pc:sldChg>
      <pc:sldChg chg="del">
        <pc:chgData name="Nina Pettersen" userId="d872af8e-891d-4128-82e5-bbfa129f69ab" providerId="ADAL" clId="{5AF107BA-BDCB-4B83-9193-3EC423E5EC9A}" dt="2022-10-06T11:32:22.565" v="1194" actId="47"/>
        <pc:sldMkLst>
          <pc:docMk/>
          <pc:sldMk cId="944157332" sldId="370"/>
        </pc:sldMkLst>
      </pc:sldChg>
      <pc:sldChg chg="ord modNotesTx">
        <pc:chgData name="Nina Pettersen" userId="d872af8e-891d-4128-82e5-bbfa129f69ab" providerId="ADAL" clId="{5AF107BA-BDCB-4B83-9193-3EC423E5EC9A}" dt="2022-10-06T11:51:42.333" v="1677" actId="6549"/>
        <pc:sldMkLst>
          <pc:docMk/>
          <pc:sldMk cId="4136124471" sldId="374"/>
        </pc:sldMkLst>
      </pc:sldChg>
      <pc:sldChg chg="del">
        <pc:chgData name="Nina Pettersen" userId="d872af8e-891d-4128-82e5-bbfa129f69ab" providerId="ADAL" clId="{5AF107BA-BDCB-4B83-9193-3EC423E5EC9A}" dt="2022-10-06T11:34:00.191" v="1207" actId="47"/>
        <pc:sldMkLst>
          <pc:docMk/>
          <pc:sldMk cId="265146061" sldId="375"/>
        </pc:sldMkLst>
      </pc:sldChg>
      <pc:sldChg chg="del">
        <pc:chgData name="Nina Pettersen" userId="d872af8e-891d-4128-82e5-bbfa129f69ab" providerId="ADAL" clId="{5AF107BA-BDCB-4B83-9193-3EC423E5EC9A}" dt="2022-10-06T11:03:37.083" v="13" actId="47"/>
        <pc:sldMkLst>
          <pc:docMk/>
          <pc:sldMk cId="1325431374" sldId="380"/>
        </pc:sldMkLst>
      </pc:sldChg>
      <pc:sldChg chg="del">
        <pc:chgData name="Nina Pettersen" userId="d872af8e-891d-4128-82e5-bbfa129f69ab" providerId="ADAL" clId="{5AF107BA-BDCB-4B83-9193-3EC423E5EC9A}" dt="2022-10-06T11:03:33.682" v="12" actId="47"/>
        <pc:sldMkLst>
          <pc:docMk/>
          <pc:sldMk cId="2566052844" sldId="381"/>
        </pc:sldMkLst>
      </pc:sldChg>
      <pc:sldChg chg="del">
        <pc:chgData name="Nina Pettersen" userId="d872af8e-891d-4128-82e5-bbfa129f69ab" providerId="ADAL" clId="{5AF107BA-BDCB-4B83-9193-3EC423E5EC9A}" dt="2022-10-06T11:04:03.171" v="14" actId="47"/>
        <pc:sldMkLst>
          <pc:docMk/>
          <pc:sldMk cId="172478820" sldId="382"/>
        </pc:sldMkLst>
      </pc:sldChg>
      <pc:sldChg chg="del">
        <pc:chgData name="Nina Pettersen" userId="d872af8e-891d-4128-82e5-bbfa129f69ab" providerId="ADAL" clId="{5AF107BA-BDCB-4B83-9193-3EC423E5EC9A}" dt="2022-10-06T11:33:12.241" v="1200" actId="47"/>
        <pc:sldMkLst>
          <pc:docMk/>
          <pc:sldMk cId="1344544825" sldId="384"/>
        </pc:sldMkLst>
      </pc:sldChg>
      <pc:sldChg chg="modSp mod">
        <pc:chgData name="Nina Pettersen" userId="d872af8e-891d-4128-82e5-bbfa129f69ab" providerId="ADAL" clId="{5AF107BA-BDCB-4B83-9193-3EC423E5EC9A}" dt="2022-10-06T11:55:30.059" v="1869" actId="1076"/>
        <pc:sldMkLst>
          <pc:docMk/>
          <pc:sldMk cId="933131618" sldId="385"/>
        </pc:sldMkLst>
        <pc:spChg chg="mod">
          <ac:chgData name="Nina Pettersen" userId="d872af8e-891d-4128-82e5-bbfa129f69ab" providerId="ADAL" clId="{5AF107BA-BDCB-4B83-9193-3EC423E5EC9A}" dt="2022-10-06T11:55:29.388" v="1868" actId="404"/>
          <ac:spMkLst>
            <pc:docMk/>
            <pc:sldMk cId="933131618" sldId="385"/>
            <ac:spMk id="6" creationId="{7ECB8BD9-046F-4848-802F-32FC022962C2}"/>
          </ac:spMkLst>
        </pc:spChg>
        <pc:picChg chg="mod">
          <ac:chgData name="Nina Pettersen" userId="d872af8e-891d-4128-82e5-bbfa129f69ab" providerId="ADAL" clId="{5AF107BA-BDCB-4B83-9193-3EC423E5EC9A}" dt="2022-10-06T11:55:30.059" v="1869" actId="1076"/>
          <ac:picMkLst>
            <pc:docMk/>
            <pc:sldMk cId="933131618" sldId="385"/>
            <ac:picMk id="5" creationId="{D5B06BEF-4DAD-42AE-B5CF-CE2A0C8C8CE9}"/>
          </ac:picMkLst>
        </pc:picChg>
      </pc:sldChg>
      <pc:sldChg chg="del">
        <pc:chgData name="Nina Pettersen" userId="d872af8e-891d-4128-82e5-bbfa129f69ab" providerId="ADAL" clId="{5AF107BA-BDCB-4B83-9193-3EC423E5EC9A}" dt="2022-10-06T11:03:26.834" v="10" actId="47"/>
        <pc:sldMkLst>
          <pc:docMk/>
          <pc:sldMk cId="2591103527" sldId="386"/>
        </pc:sldMkLst>
      </pc:sldChg>
      <pc:sldChg chg="del">
        <pc:chgData name="Nina Pettersen" userId="d872af8e-891d-4128-82e5-bbfa129f69ab" providerId="ADAL" clId="{5AF107BA-BDCB-4B83-9193-3EC423E5EC9A}" dt="2022-10-06T11:04:57.062" v="18" actId="47"/>
        <pc:sldMkLst>
          <pc:docMk/>
          <pc:sldMk cId="2235244592" sldId="387"/>
        </pc:sldMkLst>
      </pc:sldChg>
      <pc:sldChg chg="del">
        <pc:chgData name="Nina Pettersen" userId="d872af8e-891d-4128-82e5-bbfa129f69ab" providerId="ADAL" clId="{5AF107BA-BDCB-4B83-9193-3EC423E5EC9A}" dt="2022-10-06T11:08:45.542" v="28" actId="47"/>
        <pc:sldMkLst>
          <pc:docMk/>
          <pc:sldMk cId="1653969698" sldId="392"/>
        </pc:sldMkLst>
      </pc:sldChg>
      <pc:sldChg chg="modSp mod">
        <pc:chgData name="Nina Pettersen" userId="d872af8e-891d-4128-82e5-bbfa129f69ab" providerId="ADAL" clId="{5AF107BA-BDCB-4B83-9193-3EC423E5EC9A}" dt="2022-10-06T11:43:26.956" v="1299" actId="14100"/>
        <pc:sldMkLst>
          <pc:docMk/>
          <pc:sldMk cId="3865578028" sldId="395"/>
        </pc:sldMkLst>
        <pc:spChg chg="mod">
          <ac:chgData name="Nina Pettersen" userId="d872af8e-891d-4128-82e5-bbfa129f69ab" providerId="ADAL" clId="{5AF107BA-BDCB-4B83-9193-3EC423E5EC9A}" dt="2022-10-06T11:31:23.015" v="1191" actId="20577"/>
          <ac:spMkLst>
            <pc:docMk/>
            <pc:sldMk cId="3865578028" sldId="395"/>
            <ac:spMk id="6" creationId="{4BE949DB-D2E8-4283-8645-E8E596102DC7}"/>
          </ac:spMkLst>
        </pc:spChg>
        <pc:spChg chg="mod">
          <ac:chgData name="Nina Pettersen" userId="d872af8e-891d-4128-82e5-bbfa129f69ab" providerId="ADAL" clId="{5AF107BA-BDCB-4B83-9193-3EC423E5EC9A}" dt="2022-10-06T11:43:26.956" v="1299" actId="14100"/>
          <ac:spMkLst>
            <pc:docMk/>
            <pc:sldMk cId="3865578028" sldId="395"/>
            <ac:spMk id="8" creationId="{4B260647-0CA5-4250-9EA0-8E990B7FBE3D}"/>
          </ac:spMkLst>
        </pc:spChg>
      </pc:sldChg>
      <pc:sldChg chg="addSp modSp mod">
        <pc:chgData name="Nina Pettersen" userId="d872af8e-891d-4128-82e5-bbfa129f69ab" providerId="ADAL" clId="{5AF107BA-BDCB-4B83-9193-3EC423E5EC9A}" dt="2022-10-06T11:52:14.205" v="1700" actId="403"/>
        <pc:sldMkLst>
          <pc:docMk/>
          <pc:sldMk cId="1886766076" sldId="397"/>
        </pc:sldMkLst>
        <pc:spChg chg="add mod">
          <ac:chgData name="Nina Pettersen" userId="d872af8e-891d-4128-82e5-bbfa129f69ab" providerId="ADAL" clId="{5AF107BA-BDCB-4B83-9193-3EC423E5EC9A}" dt="2022-10-06T11:52:14.205" v="1700" actId="403"/>
          <ac:spMkLst>
            <pc:docMk/>
            <pc:sldMk cId="1886766076" sldId="397"/>
            <ac:spMk id="2" creationId="{9D9F7544-7CA4-0DB4-5A9C-85E67CCA8C12}"/>
          </ac:spMkLst>
        </pc:spChg>
      </pc:sldChg>
      <pc:sldChg chg="del">
        <pc:chgData name="Nina Pettersen" userId="d872af8e-891d-4128-82e5-bbfa129f69ab" providerId="ADAL" clId="{5AF107BA-BDCB-4B83-9193-3EC423E5EC9A}" dt="2022-10-06T11:04:24.116" v="17" actId="47"/>
        <pc:sldMkLst>
          <pc:docMk/>
          <pc:sldMk cId="846519974" sldId="398"/>
        </pc:sldMkLst>
      </pc:sldChg>
      <pc:sldChg chg="del">
        <pc:chgData name="Nina Pettersen" userId="d872af8e-891d-4128-82e5-bbfa129f69ab" providerId="ADAL" clId="{5AF107BA-BDCB-4B83-9193-3EC423E5EC9A}" dt="2022-10-06T10:59:45.074" v="0" actId="47"/>
        <pc:sldMkLst>
          <pc:docMk/>
          <pc:sldMk cId="668271341" sldId="401"/>
        </pc:sldMkLst>
      </pc:sldChg>
      <pc:sldChg chg="del">
        <pc:chgData name="Nina Pettersen" userId="d872af8e-891d-4128-82e5-bbfa129f69ab" providerId="ADAL" clId="{5AF107BA-BDCB-4B83-9193-3EC423E5EC9A}" dt="2022-10-06T10:59:50.843" v="1" actId="47"/>
        <pc:sldMkLst>
          <pc:docMk/>
          <pc:sldMk cId="3876325747" sldId="403"/>
        </pc:sldMkLst>
      </pc:sldChg>
      <pc:sldChg chg="del">
        <pc:chgData name="Nina Pettersen" userId="d872af8e-891d-4128-82e5-bbfa129f69ab" providerId="ADAL" clId="{5AF107BA-BDCB-4B83-9193-3EC423E5EC9A}" dt="2022-10-06T11:06:28.991" v="20" actId="47"/>
        <pc:sldMkLst>
          <pc:docMk/>
          <pc:sldMk cId="3457630192" sldId="407"/>
        </pc:sldMkLst>
      </pc:sldChg>
      <pc:sldChg chg="del">
        <pc:chgData name="Nina Pettersen" userId="d872af8e-891d-4128-82e5-bbfa129f69ab" providerId="ADAL" clId="{5AF107BA-BDCB-4B83-9193-3EC423E5EC9A}" dt="2022-10-06T11:06:47.429" v="23" actId="47"/>
        <pc:sldMkLst>
          <pc:docMk/>
          <pc:sldMk cId="3094537698" sldId="410"/>
        </pc:sldMkLst>
      </pc:sldChg>
      <pc:sldChg chg="del">
        <pc:chgData name="Nina Pettersen" userId="d872af8e-891d-4128-82e5-bbfa129f69ab" providerId="ADAL" clId="{5AF107BA-BDCB-4B83-9193-3EC423E5EC9A}" dt="2022-10-06T11:33:14.972" v="1201" actId="47"/>
        <pc:sldMkLst>
          <pc:docMk/>
          <pc:sldMk cId="3316839488" sldId="413"/>
        </pc:sldMkLst>
      </pc:sldChg>
      <pc:sldChg chg="del">
        <pc:chgData name="Nina Pettersen" userId="d872af8e-891d-4128-82e5-bbfa129f69ab" providerId="ADAL" clId="{5AF107BA-BDCB-4B83-9193-3EC423E5EC9A}" dt="2022-10-06T11:07:23.002" v="24" actId="47"/>
        <pc:sldMkLst>
          <pc:docMk/>
          <pc:sldMk cId="3523867868" sldId="509"/>
        </pc:sldMkLst>
      </pc:sldChg>
      <pc:sldChg chg="del">
        <pc:chgData name="Nina Pettersen" userId="d872af8e-891d-4128-82e5-bbfa129f69ab" providerId="ADAL" clId="{5AF107BA-BDCB-4B83-9193-3EC423E5EC9A}" dt="2022-10-06T11:34:27.152" v="1211" actId="47"/>
        <pc:sldMkLst>
          <pc:docMk/>
          <pc:sldMk cId="389454122" sldId="511"/>
        </pc:sldMkLst>
      </pc:sldChg>
      <pc:sldChg chg="del">
        <pc:chgData name="Nina Pettersen" userId="d872af8e-891d-4128-82e5-bbfa129f69ab" providerId="ADAL" clId="{5AF107BA-BDCB-4B83-9193-3EC423E5EC9A}" dt="2022-10-06T11:32:27.805" v="1196" actId="47"/>
        <pc:sldMkLst>
          <pc:docMk/>
          <pc:sldMk cId="696522329" sldId="513"/>
        </pc:sldMkLst>
      </pc:sldChg>
      <pc:sldChg chg="del">
        <pc:chgData name="Nina Pettersen" userId="d872af8e-891d-4128-82e5-bbfa129f69ab" providerId="ADAL" clId="{5AF107BA-BDCB-4B83-9193-3EC423E5EC9A}" dt="2022-10-06T11:05:31.267" v="19" actId="47"/>
        <pc:sldMkLst>
          <pc:docMk/>
          <pc:sldMk cId="1916945536" sldId="514"/>
        </pc:sldMkLst>
      </pc:sldChg>
      <pc:sldChg chg="del">
        <pc:chgData name="Nina Pettersen" userId="d872af8e-891d-4128-82e5-bbfa129f69ab" providerId="ADAL" clId="{5AF107BA-BDCB-4B83-9193-3EC423E5EC9A}" dt="2022-10-06T11:02:42.453" v="8" actId="47"/>
        <pc:sldMkLst>
          <pc:docMk/>
          <pc:sldMk cId="3390206057" sldId="515"/>
        </pc:sldMkLst>
      </pc:sldChg>
      <pc:sldChg chg="del">
        <pc:chgData name="Nina Pettersen" userId="d872af8e-891d-4128-82e5-bbfa129f69ab" providerId="ADAL" clId="{5AF107BA-BDCB-4B83-9193-3EC423E5EC9A}" dt="2022-10-06T11:34:05.997" v="1209" actId="47"/>
        <pc:sldMkLst>
          <pc:docMk/>
          <pc:sldMk cId="2338467904" sldId="516"/>
        </pc:sldMkLst>
      </pc:sldChg>
      <pc:sldChg chg="del">
        <pc:chgData name="Nina Pettersen" userId="d872af8e-891d-4128-82e5-bbfa129f69ab" providerId="ADAL" clId="{5AF107BA-BDCB-4B83-9193-3EC423E5EC9A}" dt="2022-10-06T11:07:25.420" v="25" actId="47"/>
        <pc:sldMkLst>
          <pc:docMk/>
          <pc:sldMk cId="2028402122" sldId="517"/>
        </pc:sldMkLst>
      </pc:sldChg>
      <pc:sldChg chg="del">
        <pc:chgData name="Nina Pettersen" userId="d872af8e-891d-4128-82e5-bbfa129f69ab" providerId="ADAL" clId="{5AF107BA-BDCB-4B83-9193-3EC423E5EC9A}" dt="2022-10-06T11:34:03.659" v="1208" actId="47"/>
        <pc:sldMkLst>
          <pc:docMk/>
          <pc:sldMk cId="3968353834" sldId="518"/>
        </pc:sldMkLst>
      </pc:sldChg>
      <pc:sldChg chg="del">
        <pc:chgData name="Nina Pettersen" userId="d872af8e-891d-4128-82e5-bbfa129f69ab" providerId="ADAL" clId="{5AF107BA-BDCB-4B83-9193-3EC423E5EC9A}" dt="2022-10-06T11:31:56.074" v="1193" actId="47"/>
        <pc:sldMkLst>
          <pc:docMk/>
          <pc:sldMk cId="2446711615" sldId="520"/>
        </pc:sldMkLst>
      </pc:sldChg>
      <pc:sldChg chg="addSp delSp modSp mod ord modNotesTx">
        <pc:chgData name="Nina Pettersen" userId="d872af8e-891d-4128-82e5-bbfa129f69ab" providerId="ADAL" clId="{5AF107BA-BDCB-4B83-9193-3EC423E5EC9A}" dt="2022-10-06T11:47:53.582" v="1665" actId="6549"/>
        <pc:sldMkLst>
          <pc:docMk/>
          <pc:sldMk cId="2983685315" sldId="522"/>
        </pc:sldMkLst>
        <pc:spChg chg="add mod">
          <ac:chgData name="Nina Pettersen" userId="d872af8e-891d-4128-82e5-bbfa129f69ab" providerId="ADAL" clId="{5AF107BA-BDCB-4B83-9193-3EC423E5EC9A}" dt="2022-10-06T11:22:14.861" v="502" actId="1076"/>
          <ac:spMkLst>
            <pc:docMk/>
            <pc:sldMk cId="2983685315" sldId="522"/>
            <ac:spMk id="2" creationId="{F4B780EB-3C26-F4A1-3F0D-0C2E5395086C}"/>
          </ac:spMkLst>
        </pc:spChg>
        <pc:spChg chg="add mod">
          <ac:chgData name="Nina Pettersen" userId="d872af8e-891d-4128-82e5-bbfa129f69ab" providerId="ADAL" clId="{5AF107BA-BDCB-4B83-9193-3EC423E5EC9A}" dt="2022-10-06T11:29:11.575" v="1040" actId="207"/>
          <ac:spMkLst>
            <pc:docMk/>
            <pc:sldMk cId="2983685315" sldId="522"/>
            <ac:spMk id="6" creationId="{3B16ABF5-4641-0943-41B3-1AB0FB8700BF}"/>
          </ac:spMkLst>
        </pc:spChg>
        <pc:picChg chg="add del mod">
          <ac:chgData name="Nina Pettersen" userId="d872af8e-891d-4128-82e5-bbfa129f69ab" providerId="ADAL" clId="{5AF107BA-BDCB-4B83-9193-3EC423E5EC9A}" dt="2022-10-06T11:22:37.128" v="506"/>
          <ac:picMkLst>
            <pc:docMk/>
            <pc:sldMk cId="2983685315" sldId="522"/>
            <ac:picMk id="3" creationId="{6712D83D-8DCF-5349-54B1-BA236F53D869}"/>
          </ac:picMkLst>
        </pc:picChg>
        <pc:picChg chg="mod">
          <ac:chgData name="Nina Pettersen" userId="d872af8e-891d-4128-82e5-bbfa129f69ab" providerId="ADAL" clId="{5AF107BA-BDCB-4B83-9193-3EC423E5EC9A}" dt="2022-10-06T11:22:26.697" v="504" actId="1076"/>
          <ac:picMkLst>
            <pc:docMk/>
            <pc:sldMk cId="2983685315" sldId="522"/>
            <ac:picMk id="1026" creationId="{7575B7BA-E617-4D4F-8325-4225D910C9FF}"/>
          </ac:picMkLst>
        </pc:picChg>
        <pc:cxnChg chg="add mod">
          <ac:chgData name="Nina Pettersen" userId="d872af8e-891d-4128-82e5-bbfa129f69ab" providerId="ADAL" clId="{5AF107BA-BDCB-4B83-9193-3EC423E5EC9A}" dt="2022-10-06T11:24:27.819" v="512" actId="1582"/>
          <ac:cxnSpMkLst>
            <pc:docMk/>
            <pc:sldMk cId="2983685315" sldId="522"/>
            <ac:cxnSpMk id="5" creationId="{8F898E2A-F3C1-0A76-E287-8B0313DC5070}"/>
          </ac:cxnSpMkLst>
        </pc:cxnChg>
      </pc:sldChg>
      <pc:sldChg chg="del">
        <pc:chgData name="Nina Pettersen" userId="d872af8e-891d-4128-82e5-bbfa129f69ab" providerId="ADAL" clId="{5AF107BA-BDCB-4B83-9193-3EC423E5EC9A}" dt="2022-10-06T11:02:44.854" v="9" actId="47"/>
        <pc:sldMkLst>
          <pc:docMk/>
          <pc:sldMk cId="1879124385" sldId="524"/>
        </pc:sldMkLst>
      </pc:sldChg>
      <pc:sldChg chg="del">
        <pc:chgData name="Nina Pettersen" userId="d872af8e-891d-4128-82e5-bbfa129f69ab" providerId="ADAL" clId="{5AF107BA-BDCB-4B83-9193-3EC423E5EC9A}" dt="2022-10-06T11:50:07.511" v="1671" actId="47"/>
        <pc:sldMkLst>
          <pc:docMk/>
          <pc:sldMk cId="1901056980" sldId="525"/>
        </pc:sldMkLst>
      </pc:sldChg>
      <pc:sldChg chg="modSp mod">
        <pc:chgData name="Nina Pettersen" userId="d872af8e-891d-4128-82e5-bbfa129f69ab" providerId="ADAL" clId="{5AF107BA-BDCB-4B83-9193-3EC423E5EC9A}" dt="2022-10-06T11:50:51.027" v="1672" actId="113"/>
        <pc:sldMkLst>
          <pc:docMk/>
          <pc:sldMk cId="2686892341" sldId="526"/>
        </pc:sldMkLst>
        <pc:spChg chg="mod">
          <ac:chgData name="Nina Pettersen" userId="d872af8e-891d-4128-82e5-bbfa129f69ab" providerId="ADAL" clId="{5AF107BA-BDCB-4B83-9193-3EC423E5EC9A}" dt="2022-10-06T11:50:51.027" v="1672" actId="113"/>
          <ac:spMkLst>
            <pc:docMk/>
            <pc:sldMk cId="2686892341" sldId="526"/>
            <ac:spMk id="7" creationId="{518DDFE9-988C-48BD-BA5A-24085F78B995}"/>
          </ac:spMkLst>
        </pc:spChg>
      </pc:sldChg>
      <pc:sldChg chg="del">
        <pc:chgData name="Nina Pettersen" userId="d872af8e-891d-4128-82e5-bbfa129f69ab" providerId="ADAL" clId="{5AF107BA-BDCB-4B83-9193-3EC423E5EC9A}" dt="2022-10-06T11:06:30.461" v="21" actId="47"/>
        <pc:sldMkLst>
          <pc:docMk/>
          <pc:sldMk cId="3408363936" sldId="527"/>
        </pc:sldMkLst>
      </pc:sldChg>
      <pc:sldChg chg="del">
        <pc:chgData name="Nina Pettersen" userId="d872af8e-891d-4128-82e5-bbfa129f69ab" providerId="ADAL" clId="{5AF107BA-BDCB-4B83-9193-3EC423E5EC9A}" dt="2022-10-06T11:06:36.248" v="22" actId="47"/>
        <pc:sldMkLst>
          <pc:docMk/>
          <pc:sldMk cId="1907822190" sldId="528"/>
        </pc:sldMkLst>
      </pc:sldChg>
      <pc:sldChg chg="del">
        <pc:chgData name="Nina Pettersen" userId="d872af8e-891d-4128-82e5-bbfa129f69ab" providerId="ADAL" clId="{5AF107BA-BDCB-4B83-9193-3EC423E5EC9A}" dt="2022-10-06T11:34:12.677" v="1210" actId="47"/>
        <pc:sldMkLst>
          <pc:docMk/>
          <pc:sldMk cId="3454293560" sldId="529"/>
        </pc:sldMkLst>
      </pc:sldChg>
      <pc:sldChg chg="del">
        <pc:chgData name="Nina Pettersen" userId="d872af8e-891d-4128-82e5-bbfa129f69ab" providerId="ADAL" clId="{5AF107BA-BDCB-4B83-9193-3EC423E5EC9A}" dt="2022-10-06T11:08:15.497" v="27" actId="47"/>
        <pc:sldMkLst>
          <pc:docMk/>
          <pc:sldMk cId="2811178210" sldId="531"/>
        </pc:sldMkLst>
      </pc:sldChg>
      <pc:sldChg chg="del">
        <pc:chgData name="Nina Pettersen" userId="d872af8e-891d-4128-82e5-bbfa129f69ab" providerId="ADAL" clId="{5AF107BA-BDCB-4B83-9193-3EC423E5EC9A}" dt="2022-10-06T11:08:06.052" v="26" actId="47"/>
        <pc:sldMkLst>
          <pc:docMk/>
          <pc:sldMk cId="2911189538" sldId="532"/>
        </pc:sldMkLst>
      </pc:sldChg>
      <pc:sldChg chg="modSp mod ord">
        <pc:chgData name="Nina Pettersen" userId="d872af8e-891d-4128-82e5-bbfa129f69ab" providerId="ADAL" clId="{5AF107BA-BDCB-4B83-9193-3EC423E5EC9A}" dt="2022-10-06T11:20:39.154" v="412"/>
        <pc:sldMkLst>
          <pc:docMk/>
          <pc:sldMk cId="1795214769" sldId="534"/>
        </pc:sldMkLst>
        <pc:spChg chg="mod">
          <ac:chgData name="Nina Pettersen" userId="d872af8e-891d-4128-82e5-bbfa129f69ab" providerId="ADAL" clId="{5AF107BA-BDCB-4B83-9193-3EC423E5EC9A}" dt="2022-10-06T11:20:25.411" v="410" actId="1076"/>
          <ac:spMkLst>
            <pc:docMk/>
            <pc:sldMk cId="1795214769" sldId="534"/>
            <ac:spMk id="4" creationId="{79149FE7-B30C-44D0-ABA0-1387AD635C0C}"/>
          </ac:spMkLst>
        </pc:spChg>
      </pc:sldChg>
      <pc:sldChg chg="addSp modSp add mod modNotesTx">
        <pc:chgData name="Nina Pettersen" userId="d872af8e-891d-4128-82e5-bbfa129f69ab" providerId="ADAL" clId="{5AF107BA-BDCB-4B83-9193-3EC423E5EC9A}" dt="2022-10-06T11:49:39.435" v="1670" actId="6549"/>
        <pc:sldMkLst>
          <pc:docMk/>
          <pc:sldMk cId="1784325440" sldId="535"/>
        </pc:sldMkLst>
        <pc:spChg chg="add mod">
          <ac:chgData name="Nina Pettersen" userId="d872af8e-891d-4128-82e5-bbfa129f69ab" providerId="ADAL" clId="{5AF107BA-BDCB-4B83-9193-3EC423E5EC9A}" dt="2022-10-06T11:37:25.997" v="1233"/>
          <ac:spMkLst>
            <pc:docMk/>
            <pc:sldMk cId="1784325440" sldId="535"/>
            <ac:spMk id="2" creationId="{BF137C42-E499-1E99-4687-5806CBADBE03}"/>
          </ac:spMkLst>
        </pc:spChg>
        <pc:picChg chg="mod">
          <ac:chgData name="Nina Pettersen" userId="d872af8e-891d-4128-82e5-bbfa129f69ab" providerId="ADAL" clId="{5AF107BA-BDCB-4B83-9193-3EC423E5EC9A}" dt="2022-10-06T11:36:10.015" v="1231" actId="1076"/>
          <ac:picMkLst>
            <pc:docMk/>
            <pc:sldMk cId="1784325440" sldId="535"/>
            <ac:picMk id="4" creationId="{62D47FFE-C7BC-49C7-BB9B-6E882B3CDD03}"/>
          </ac:picMkLst>
        </pc:picChg>
      </pc:sldChg>
      <pc:sldChg chg="modSp add mod">
        <pc:chgData name="Nina Pettersen" userId="d872af8e-891d-4128-82e5-bbfa129f69ab" providerId="ADAL" clId="{5AF107BA-BDCB-4B83-9193-3EC423E5EC9A}" dt="2022-10-06T11:45:37.679" v="1615" actId="20577"/>
        <pc:sldMkLst>
          <pc:docMk/>
          <pc:sldMk cId="2500039322" sldId="536"/>
        </pc:sldMkLst>
        <pc:spChg chg="mod">
          <ac:chgData name="Nina Pettersen" userId="d872af8e-891d-4128-82e5-bbfa129f69ab" providerId="ADAL" clId="{5AF107BA-BDCB-4B83-9193-3EC423E5EC9A}" dt="2022-10-06T11:44:01.319" v="1337" actId="20577"/>
          <ac:spMkLst>
            <pc:docMk/>
            <pc:sldMk cId="2500039322" sldId="536"/>
            <ac:spMk id="6" creationId="{4BE949DB-D2E8-4283-8645-E8E596102DC7}"/>
          </ac:spMkLst>
        </pc:spChg>
        <pc:spChg chg="mod">
          <ac:chgData name="Nina Pettersen" userId="d872af8e-891d-4128-82e5-bbfa129f69ab" providerId="ADAL" clId="{5AF107BA-BDCB-4B83-9193-3EC423E5EC9A}" dt="2022-10-06T11:45:37.679" v="1615" actId="20577"/>
          <ac:spMkLst>
            <pc:docMk/>
            <pc:sldMk cId="2500039322" sldId="536"/>
            <ac:spMk id="8" creationId="{4B260647-0CA5-4250-9EA0-8E990B7FBE3D}"/>
          </ac:spMkLst>
        </pc:spChg>
      </pc:sldChg>
      <pc:sldMasterChg chg="del delSldLayout">
        <pc:chgData name="Nina Pettersen" userId="d872af8e-891d-4128-82e5-bbfa129f69ab" providerId="ADAL" clId="{5AF107BA-BDCB-4B83-9193-3EC423E5EC9A}" dt="2022-10-06T10:59:53.793" v="2" actId="47"/>
        <pc:sldMasterMkLst>
          <pc:docMk/>
          <pc:sldMasterMk cId="2649319511" sldId="2147483660"/>
        </pc:sldMasterMkLst>
        <pc:sldLayoutChg chg="del">
          <pc:chgData name="Nina Pettersen" userId="d872af8e-891d-4128-82e5-bbfa129f69ab" providerId="ADAL" clId="{5AF107BA-BDCB-4B83-9193-3EC423E5EC9A}" dt="2022-10-06T10:59:53.793" v="2" actId="47"/>
          <pc:sldLayoutMkLst>
            <pc:docMk/>
            <pc:sldMasterMk cId="2649319511" sldId="2147483660"/>
            <pc:sldLayoutMk cId="1137542638" sldId="2147483661"/>
          </pc:sldLayoutMkLst>
        </pc:sldLayoutChg>
        <pc:sldLayoutChg chg="del">
          <pc:chgData name="Nina Pettersen" userId="d872af8e-891d-4128-82e5-bbfa129f69ab" providerId="ADAL" clId="{5AF107BA-BDCB-4B83-9193-3EC423E5EC9A}" dt="2022-10-06T10:59:53.793" v="2" actId="47"/>
          <pc:sldLayoutMkLst>
            <pc:docMk/>
            <pc:sldMasterMk cId="2649319511" sldId="2147483660"/>
            <pc:sldLayoutMk cId="3074127366" sldId="2147483662"/>
          </pc:sldLayoutMkLst>
        </pc:sldLayoutChg>
        <pc:sldLayoutChg chg="del">
          <pc:chgData name="Nina Pettersen" userId="d872af8e-891d-4128-82e5-bbfa129f69ab" providerId="ADAL" clId="{5AF107BA-BDCB-4B83-9193-3EC423E5EC9A}" dt="2022-10-06T10:59:53.793" v="2" actId="47"/>
          <pc:sldLayoutMkLst>
            <pc:docMk/>
            <pc:sldMasterMk cId="2649319511" sldId="2147483660"/>
            <pc:sldLayoutMk cId="2697081350" sldId="2147483663"/>
          </pc:sldLayoutMkLst>
        </pc:sldLayoutChg>
        <pc:sldLayoutChg chg="del">
          <pc:chgData name="Nina Pettersen" userId="d872af8e-891d-4128-82e5-bbfa129f69ab" providerId="ADAL" clId="{5AF107BA-BDCB-4B83-9193-3EC423E5EC9A}" dt="2022-10-06T10:59:53.793" v="2" actId="47"/>
          <pc:sldLayoutMkLst>
            <pc:docMk/>
            <pc:sldMasterMk cId="2649319511" sldId="2147483660"/>
            <pc:sldLayoutMk cId="2764821704" sldId="2147483664"/>
          </pc:sldLayoutMkLst>
        </pc:sldLayoutChg>
        <pc:sldLayoutChg chg="del">
          <pc:chgData name="Nina Pettersen" userId="d872af8e-891d-4128-82e5-bbfa129f69ab" providerId="ADAL" clId="{5AF107BA-BDCB-4B83-9193-3EC423E5EC9A}" dt="2022-10-06T10:59:53.793" v="2" actId="47"/>
          <pc:sldLayoutMkLst>
            <pc:docMk/>
            <pc:sldMasterMk cId="2649319511" sldId="2147483660"/>
            <pc:sldLayoutMk cId="4043207736" sldId="2147483665"/>
          </pc:sldLayoutMkLst>
        </pc:sldLayoutChg>
        <pc:sldLayoutChg chg="del">
          <pc:chgData name="Nina Pettersen" userId="d872af8e-891d-4128-82e5-bbfa129f69ab" providerId="ADAL" clId="{5AF107BA-BDCB-4B83-9193-3EC423E5EC9A}" dt="2022-10-06T10:59:53.793" v="2" actId="47"/>
          <pc:sldLayoutMkLst>
            <pc:docMk/>
            <pc:sldMasterMk cId="2649319511" sldId="2147483660"/>
            <pc:sldLayoutMk cId="3347560075" sldId="2147483666"/>
          </pc:sldLayoutMkLst>
        </pc:sldLayoutChg>
        <pc:sldLayoutChg chg="del">
          <pc:chgData name="Nina Pettersen" userId="d872af8e-891d-4128-82e5-bbfa129f69ab" providerId="ADAL" clId="{5AF107BA-BDCB-4B83-9193-3EC423E5EC9A}" dt="2022-10-06T10:59:53.793" v="2" actId="47"/>
          <pc:sldLayoutMkLst>
            <pc:docMk/>
            <pc:sldMasterMk cId="2649319511" sldId="2147483660"/>
            <pc:sldLayoutMk cId="1086863534" sldId="2147483667"/>
          </pc:sldLayoutMkLst>
        </pc:sldLayoutChg>
        <pc:sldLayoutChg chg="del">
          <pc:chgData name="Nina Pettersen" userId="d872af8e-891d-4128-82e5-bbfa129f69ab" providerId="ADAL" clId="{5AF107BA-BDCB-4B83-9193-3EC423E5EC9A}" dt="2022-10-06T10:59:53.793" v="2" actId="47"/>
          <pc:sldLayoutMkLst>
            <pc:docMk/>
            <pc:sldMasterMk cId="2649319511" sldId="2147483660"/>
            <pc:sldLayoutMk cId="1635284649" sldId="2147483668"/>
          </pc:sldLayoutMkLst>
        </pc:sldLayoutChg>
        <pc:sldLayoutChg chg="del">
          <pc:chgData name="Nina Pettersen" userId="d872af8e-891d-4128-82e5-bbfa129f69ab" providerId="ADAL" clId="{5AF107BA-BDCB-4B83-9193-3EC423E5EC9A}" dt="2022-10-06T10:59:53.793" v="2" actId="47"/>
          <pc:sldLayoutMkLst>
            <pc:docMk/>
            <pc:sldMasterMk cId="2649319511" sldId="2147483660"/>
            <pc:sldLayoutMk cId="4132015190" sldId="2147483669"/>
          </pc:sldLayoutMkLst>
        </pc:sldLayoutChg>
        <pc:sldLayoutChg chg="del">
          <pc:chgData name="Nina Pettersen" userId="d872af8e-891d-4128-82e5-bbfa129f69ab" providerId="ADAL" clId="{5AF107BA-BDCB-4B83-9193-3EC423E5EC9A}" dt="2022-10-06T10:59:53.793" v="2" actId="47"/>
          <pc:sldLayoutMkLst>
            <pc:docMk/>
            <pc:sldMasterMk cId="2649319511" sldId="2147483660"/>
            <pc:sldLayoutMk cId="2170980588" sldId="2147483670"/>
          </pc:sldLayoutMkLst>
        </pc:sldLayoutChg>
        <pc:sldLayoutChg chg="del">
          <pc:chgData name="Nina Pettersen" userId="d872af8e-891d-4128-82e5-bbfa129f69ab" providerId="ADAL" clId="{5AF107BA-BDCB-4B83-9193-3EC423E5EC9A}" dt="2022-10-06T10:59:53.793" v="2" actId="47"/>
          <pc:sldLayoutMkLst>
            <pc:docMk/>
            <pc:sldMasterMk cId="2649319511" sldId="2147483660"/>
            <pc:sldLayoutMk cId="557333919"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EBDD8-CA61-43B3-A49C-4BAE7E1015A7}" type="datetimeFigureOut">
              <a:rPr lang="nb-NO"/>
              <a:t>06.10.2022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6ED2A-029F-4C20-9438-B6B3B13010B3}" type="slidenum">
              <a:rPr lang="nb-NO"/>
              <a:t>‹#›</a:t>
            </a:fld>
            <a:endParaRPr lang="nb-NO"/>
          </a:p>
        </p:txBody>
      </p:sp>
    </p:spTree>
    <p:extLst>
      <p:ext uri="{BB962C8B-B14F-4D97-AF65-F5344CB8AC3E}">
        <p14:creationId xmlns:p14="http://schemas.microsoft.com/office/powerpoint/2010/main" val="133988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3-eu-west-1.amazonaws.com/turistforeningen/files/3a8c34f6dc725bff4191d41c9a79124ce26fcd18.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lvl="1" indent="0">
              <a:buFontTx/>
              <a:buNone/>
            </a:pPr>
            <a:endParaRPr lang="nb-NO" dirty="0"/>
          </a:p>
        </p:txBody>
      </p:sp>
      <p:sp>
        <p:nvSpPr>
          <p:cNvPr id="4" name="Plassholder for lysbildenummer 3"/>
          <p:cNvSpPr>
            <a:spLocks noGrp="1"/>
          </p:cNvSpPr>
          <p:nvPr>
            <p:ph type="sldNum" sz="quarter" idx="5"/>
          </p:nvPr>
        </p:nvSpPr>
        <p:spPr/>
        <p:txBody>
          <a:bodyPr/>
          <a:lstStyle/>
          <a:p>
            <a:fld id="{C04E2367-F2F5-4330-AEE4-E7A8E372BCFE}" type="slidenum">
              <a:rPr lang="nb-NO" smtClean="0"/>
              <a:t>1</a:t>
            </a:fld>
            <a:endParaRPr lang="nb-NO"/>
          </a:p>
        </p:txBody>
      </p:sp>
    </p:spTree>
    <p:extLst>
      <p:ext uri="{BB962C8B-B14F-4D97-AF65-F5344CB8AC3E}">
        <p14:creationId xmlns:p14="http://schemas.microsoft.com/office/powerpoint/2010/main" val="88705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a:t>Å bygge ei bru er siste utvei! Må du bygge ei stor bru, må du gå et helt annet kurs </a:t>
            </a:r>
            <a:r>
              <a:rPr lang="nb-NO" b="0">
                <a:sym typeface="Wingdings" panose="05000000000000000000" pitchFamily="2" charset="2"/>
              </a:rPr>
              <a:t> likevel er det greit at dere kjenner til vanlige typer bruer som kan bygges i naturen. Og noen kan vi selvsagt bygge selv. De vanligste bruene vi bygger å dugnad er bjelke-, stokke- og </a:t>
            </a:r>
            <a:r>
              <a:rPr lang="nb-NO" b="0" err="1">
                <a:sym typeface="Wingdings" panose="05000000000000000000" pitchFamily="2" charset="2"/>
              </a:rPr>
              <a:t>stigebru</a:t>
            </a:r>
            <a:r>
              <a:rPr lang="nb-NO" b="0">
                <a:sym typeface="Wingdings" panose="05000000000000000000" pitchFamily="2" charset="2"/>
              </a:rPr>
              <a:t>. </a:t>
            </a:r>
          </a:p>
          <a:p>
            <a:r>
              <a:rPr lang="nb-NO"/>
              <a:t>Hengebru bygges der spennet er for langt – men det krever fagkyndig kompetanse. </a:t>
            </a:r>
          </a:p>
          <a:p>
            <a:r>
              <a:rPr lang="nb-NO"/>
              <a:t>Bruer kan ha mange utførelser avhengig av forholdene, og det er viktig å tilpasse konstruksjonen til behovene. Brukonstruksjonene varierer fra å legge en aluminiumstige med to planker på, over et smalt bekke- eller elveløp, til å være en permanent og robust helårsbru. </a:t>
            </a:r>
          </a:p>
          <a:p>
            <a:endParaRPr lang="nb-NO"/>
          </a:p>
          <a:p>
            <a:r>
              <a:rPr lang="nb-NO"/>
              <a:t>I fjellet må vandrere fortsatt være forberedt på noe </a:t>
            </a:r>
            <a:r>
              <a:rPr lang="nb-NO" err="1"/>
              <a:t>vading</a:t>
            </a:r>
            <a:r>
              <a:rPr lang="nb-NO"/>
              <a:t>. Brubygging innebærer et naturinngrep, er ofte kostbart og krever vedlikehold. Generelt bør man derfor begrense brubygging til de stedene der </a:t>
            </a:r>
            <a:r>
              <a:rPr lang="nb-NO" err="1"/>
              <a:t>vading</a:t>
            </a:r>
            <a:r>
              <a:rPr lang="nb-NO"/>
              <a:t> er farlig, og når vannet er høyere enn 0,5m dypt</a:t>
            </a:r>
          </a:p>
          <a:p>
            <a:endParaRPr lang="nb-NO"/>
          </a:p>
          <a:p>
            <a:r>
              <a:rPr lang="nb-NO"/>
              <a:t>Før det settes opp ei bru må det gjennomføres en grundig behovsanalyse sammen med andre lokale brukere. Dette for å komme frem til nøyaktig plassering og brutype. I tillegg må en rekke spørsmål avklares; Skal brua brukes av beitedyr? Trengs det grind på brua? Skal en kunne gå på ski over? Må den tåle snøscooter? Hvem har ansvar for vedlikeholdet? </a:t>
            </a:r>
          </a:p>
          <a:p>
            <a:endParaRPr lang="nb-NO"/>
          </a:p>
          <a:p>
            <a:r>
              <a:rPr lang="nb-NO"/>
              <a:t>Man bør tilstrebe å bygge helårsbruer. Sommerbruer er oftest billigere å bygge, men gir mange driftsmessige utfordringer, samt uforutsigbarhet for de som skal bruke dem. Merk at en helårsbru minimum skal bære en nyttelast på 250kg/m2 + snølast. </a:t>
            </a:r>
            <a:br>
              <a:rPr lang="nb-NO"/>
            </a:br>
            <a:endParaRPr lang="nb-NO"/>
          </a:p>
          <a:p>
            <a:r>
              <a:rPr lang="nb-NO" b="1"/>
              <a:t>Forskrifter av 2020:</a:t>
            </a:r>
            <a:br>
              <a:rPr lang="nb-NO" b="1"/>
            </a:br>
            <a:r>
              <a:rPr lang="nb-NO" b="1"/>
              <a:t>pr definisjon er en bru en konstruksjon som er mer enn 2,5 meter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solidFill>
                  <a:schemeClr val="tx1"/>
                </a:solidFill>
                <a:effectLst/>
                <a:latin typeface="+mn-lt"/>
                <a:ea typeface="+mn-ea"/>
                <a:cs typeface="+mn-cs"/>
              </a:rPr>
              <a:t>Bærende konstruksjon, mer enn 2,5 meter og høyde som gir fare hvis den kollapser, er en bru med behov for </a:t>
            </a:r>
            <a:r>
              <a:rPr lang="nb-NO" sz="1200" b="1" u="sng" kern="1200">
                <a:solidFill>
                  <a:schemeClr val="tx1"/>
                </a:solidFill>
                <a:effectLst/>
                <a:latin typeface="+mn-lt"/>
                <a:ea typeface="+mn-ea"/>
                <a:cs typeface="+mn-cs"/>
              </a:rPr>
              <a:t>ansvarlig bygger</a:t>
            </a:r>
            <a:r>
              <a:rPr lang="nb-NO" sz="1200" kern="1200">
                <a:solidFill>
                  <a:schemeClr val="tx1"/>
                </a:solidFill>
                <a:effectLst/>
                <a:latin typeface="+mn-lt"/>
                <a:ea typeface="+mn-ea"/>
                <a:cs typeface="+mn-cs"/>
              </a:rPr>
              <a:t>. </a:t>
            </a:r>
          </a:p>
          <a:p>
            <a:r>
              <a:rPr lang="nb-NO" b="0"/>
              <a:t>Dette innebærer at en må kunne vise til</a:t>
            </a:r>
            <a:r>
              <a:rPr lang="nb-NO" b="0" u="sng"/>
              <a:t> kompetanse</a:t>
            </a:r>
            <a:r>
              <a:rPr lang="nb-NO" b="0"/>
              <a:t> for å få bygge. </a:t>
            </a:r>
          </a:p>
          <a:p>
            <a:r>
              <a:rPr lang="nb-NO" b="0"/>
              <a:t>Må bygemeldes til kommunen, plan- og bygningsloven. Det kan utløse stort ansvar å bygge en bru.  </a:t>
            </a:r>
          </a:p>
          <a:p>
            <a:r>
              <a:rPr lang="nb-NO" b="0"/>
              <a:t>Se informasjonen som ligger i Merkehåndboka side 64. </a:t>
            </a:r>
          </a:p>
        </p:txBody>
      </p:sp>
      <p:sp>
        <p:nvSpPr>
          <p:cNvPr id="4" name="Plassholder for lysbildenummer 3"/>
          <p:cNvSpPr>
            <a:spLocks noGrp="1"/>
          </p:cNvSpPr>
          <p:nvPr>
            <p:ph type="sldNum" sz="quarter" idx="5"/>
          </p:nvPr>
        </p:nvSpPr>
        <p:spPr/>
        <p:txBody>
          <a:bodyPr/>
          <a:lstStyle/>
          <a:p>
            <a:fld id="{3BE6ED2A-029F-4C20-9438-B6B3B13010B3}" type="slidenum">
              <a:rPr lang="nb-NO" smtClean="0"/>
              <a:t>10</a:t>
            </a:fld>
            <a:endParaRPr lang="nb-NO"/>
          </a:p>
        </p:txBody>
      </p:sp>
    </p:spTree>
    <p:extLst>
      <p:ext uri="{BB962C8B-B14F-4D97-AF65-F5344CB8AC3E}">
        <p14:creationId xmlns:p14="http://schemas.microsoft.com/office/powerpoint/2010/main" val="419563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Merking, varding og skilting</a:t>
            </a:r>
          </a:p>
          <a:p>
            <a:r>
              <a:rPr lang="nb-NO" b="1" dirty="0"/>
              <a:t>Turruter skal merkes og skiltes, og det finnes standarder for merking av turruter!</a:t>
            </a:r>
          </a:p>
          <a:p>
            <a:endParaRPr lang="nb-NO" dirty="0"/>
          </a:p>
          <a:p>
            <a:r>
              <a:rPr lang="nb-NO" dirty="0"/>
              <a:t>Merking av turruter bidrar til trygg ferdsel, og er en viktig synliggjøring og markedsføring av tur - muligheter. Merkehåndboka angir en nasjonal standard for enhetlig merking av turruter i hele landet. Dette gir god gjenkjenning for både friluftslivsutøvere og besøkende. Tillatelse fra grunneier må alltid være på plass før arbeidet med merking starter. Merking innebærer maling etter nærmere angitt standard og eventuelt varding. </a:t>
            </a:r>
          </a:p>
          <a:p>
            <a:endParaRPr lang="nb-NO" dirty="0"/>
          </a:p>
          <a:p>
            <a:r>
              <a:rPr lang="nb-NO" dirty="0"/>
              <a:t>Ved utarbeiding av standarden for merking er det tatt hensyn til at merkingen skal være naturvennlig, men samtidig godt synlig – også for mennesker med nedsatt synsevne, herunder farge - blinde. Rødfargen som blir benyttet har islett av oransje og vi benytter blå farge i skogen. Dette av hensyn til rød-grønn fargeblindhet.</a:t>
            </a:r>
          </a:p>
          <a:p>
            <a:endParaRPr lang="nb-NO" dirty="0"/>
          </a:p>
          <a:p>
            <a:endParaRPr lang="nb-NO" dirty="0"/>
          </a:p>
        </p:txBody>
      </p:sp>
      <p:sp>
        <p:nvSpPr>
          <p:cNvPr id="4" name="Plassholder for lysbildenummer 3"/>
          <p:cNvSpPr>
            <a:spLocks noGrp="1"/>
          </p:cNvSpPr>
          <p:nvPr>
            <p:ph type="sldNum" sz="quarter" idx="5"/>
          </p:nvPr>
        </p:nvSpPr>
        <p:spPr/>
        <p:txBody>
          <a:bodyPr/>
          <a:lstStyle/>
          <a:p>
            <a:fld id="{3BE6ED2A-029F-4C20-9438-B6B3B13010B3}" type="slidenum">
              <a:rPr lang="nb-NO" smtClean="0"/>
              <a:t>11</a:t>
            </a:fld>
            <a:endParaRPr lang="nb-NO"/>
          </a:p>
        </p:txBody>
      </p:sp>
    </p:spTree>
    <p:extLst>
      <p:ext uri="{BB962C8B-B14F-4D97-AF65-F5344CB8AC3E}">
        <p14:creationId xmlns:p14="http://schemas.microsoft.com/office/powerpoint/2010/main" val="2742392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Calibri" panose="020F0502020204030204"/>
              </a:rPr>
              <a:t>Gamle varder må få stå i fred: varder er vanskelig å tidfeste, men vi vet at vi har "vardeveger" som i hvert fall kan dateres tilbake til middelalder, kanskje også lenger. Varder i områder hvor det har vært ferdsel i lange tider bør ikke bygges om eller brukes til å bygge nye varder.  Om det jobbes med en sti/ferdselsåre man vet er svært gammel og som har eksisterende varder bør man også være tilbakeholden med å bygge nye varder – da varderekken i seg selv kan være viktig å bevare. </a:t>
            </a:r>
          </a:p>
          <a:p>
            <a:r>
              <a:rPr lang="nb-NO" dirty="0"/>
              <a:t> </a:t>
            </a:r>
            <a:endParaRPr lang="nb-NO" dirty="0">
              <a:cs typeface="Calibri"/>
            </a:endParaRPr>
          </a:p>
        </p:txBody>
      </p:sp>
      <p:sp>
        <p:nvSpPr>
          <p:cNvPr id="4" name="Plassholder for lysbildenummer 3"/>
          <p:cNvSpPr>
            <a:spLocks noGrp="1"/>
          </p:cNvSpPr>
          <p:nvPr>
            <p:ph type="sldNum" sz="quarter" idx="5"/>
          </p:nvPr>
        </p:nvSpPr>
        <p:spPr/>
        <p:txBody>
          <a:bodyPr/>
          <a:lstStyle/>
          <a:p>
            <a:fld id="{3BE6ED2A-029F-4C20-9438-B6B3B13010B3}" type="slidenum">
              <a:rPr lang="nb-NO" smtClean="0"/>
              <a:t>12</a:t>
            </a:fld>
            <a:endParaRPr lang="nb-NO"/>
          </a:p>
        </p:txBody>
      </p:sp>
    </p:spTree>
    <p:extLst>
      <p:ext uri="{BB962C8B-B14F-4D97-AF65-F5344CB8AC3E}">
        <p14:creationId xmlns:p14="http://schemas.microsoft.com/office/powerpoint/2010/main" val="82184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Turskiltene i Norge bygges opp etter en nasjonal og gjenkjennbar standard. Målet med standarden er å bedre lesbarhet og at brukeren skal kjenne seg igjen på tvers av aktivitet og geografi. Et standardisert skilt viser brukeren at her finnes en trygg ferdselsåre for friluftsliv som er merket og skiltet i henhold til felles nasjonale retningslinjer. Det er utarbeidet en egen skiltmanual som bør følges som en nasjonal standard – se merkehandboka.no. </a:t>
            </a:r>
          </a:p>
          <a:p>
            <a:endParaRPr lang="nb-NO" dirty="0"/>
          </a:p>
        </p:txBody>
      </p:sp>
      <p:sp>
        <p:nvSpPr>
          <p:cNvPr id="4" name="Plassholder for lysbildenummer 3"/>
          <p:cNvSpPr>
            <a:spLocks noGrp="1"/>
          </p:cNvSpPr>
          <p:nvPr>
            <p:ph type="sldNum" sz="quarter" idx="5"/>
          </p:nvPr>
        </p:nvSpPr>
        <p:spPr/>
        <p:txBody>
          <a:bodyPr/>
          <a:lstStyle/>
          <a:p>
            <a:fld id="{3BE6ED2A-029F-4C20-9438-B6B3B13010B3}" type="slidenum">
              <a:rPr lang="nb-NO" smtClean="0"/>
              <a:t>13</a:t>
            </a:fld>
            <a:endParaRPr lang="nb-NO"/>
          </a:p>
        </p:txBody>
      </p:sp>
    </p:spTree>
    <p:extLst>
      <p:ext uri="{BB962C8B-B14F-4D97-AF65-F5344CB8AC3E}">
        <p14:creationId xmlns:p14="http://schemas.microsoft.com/office/powerpoint/2010/main" val="5663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E6ED2A-029F-4C20-9438-B6B3B13010B3}" type="slidenum">
              <a:rPr lang="nb-NO" smtClean="0"/>
              <a:t>14</a:t>
            </a:fld>
            <a:endParaRPr lang="nb-NO"/>
          </a:p>
        </p:txBody>
      </p:sp>
    </p:spTree>
    <p:extLst>
      <p:ext uri="{BB962C8B-B14F-4D97-AF65-F5344CB8AC3E}">
        <p14:creationId xmlns:p14="http://schemas.microsoft.com/office/powerpoint/2010/main" val="3900761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GRADERING</a:t>
            </a:r>
          </a:p>
          <a:p>
            <a:r>
              <a:rPr lang="nb-NO"/>
              <a:t>Eksempel på gradering. Her kommer det også tydelig fram hvem som har ansvar for stien som er merka og skilta. </a:t>
            </a:r>
            <a:br>
              <a:rPr lang="nb-NO">
                <a:cs typeface="+mn-lt"/>
              </a:rPr>
            </a:br>
            <a:r>
              <a:rPr lang="nb-NO"/>
              <a:t>En kan velge om det skal graderes eller om stien skal være ugradert. Gradering benyttes der det er hensiktsmessig, typisk på enkeltruter. Der det er et mer komplisert stinett kan det være mer hensiktsmessig å ha den ugradert. </a:t>
            </a:r>
            <a:br>
              <a:rPr lang="nb-NO">
                <a:cs typeface="Calibri"/>
              </a:rPr>
            </a:br>
            <a:br>
              <a:rPr lang="nb-NO">
                <a:cs typeface="+mn-lt"/>
              </a:rPr>
            </a:br>
            <a:r>
              <a:rPr lang="nb-NO"/>
              <a:t>Graderingstabell gjengitt i Merkehåndboka, side 97. </a:t>
            </a:r>
          </a:p>
        </p:txBody>
      </p:sp>
      <p:sp>
        <p:nvSpPr>
          <p:cNvPr id="4" name="Plassholder for lysbildenummer 3"/>
          <p:cNvSpPr>
            <a:spLocks noGrp="1"/>
          </p:cNvSpPr>
          <p:nvPr>
            <p:ph type="sldNum" sz="quarter" idx="5"/>
          </p:nvPr>
        </p:nvSpPr>
        <p:spPr/>
        <p:txBody>
          <a:bodyPr/>
          <a:lstStyle/>
          <a:p>
            <a:fld id="{3BE6ED2A-029F-4C20-9438-B6B3B13010B3}" type="slidenum">
              <a:rPr lang="nb-NO" smtClean="0"/>
              <a:t>15</a:t>
            </a:fld>
            <a:endParaRPr lang="nb-NO"/>
          </a:p>
        </p:txBody>
      </p:sp>
    </p:spTree>
    <p:extLst>
      <p:ext uri="{BB962C8B-B14F-4D97-AF65-F5344CB8AC3E}">
        <p14:creationId xmlns:p14="http://schemas.microsoft.com/office/powerpoint/2010/main" val="2266093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Alle turruter må vedlikeholdes. For registrering av turruter i Kartverkets database er det krav om at det oppgis </a:t>
            </a:r>
            <a:r>
              <a:rPr lang="nb-NO" err="1"/>
              <a:t>vedlikeholdsansvarlig</a:t>
            </a:r>
            <a:r>
              <a:rPr lang="nb-NO"/>
              <a:t> organisasjon eller kommune. Vedlikehold av turruter er viktig for at alle brukere skal ha gode og trygge friluftslivsopplevelser. Særlig for mennesker med funksjonsnedsettelser fører gjengroing og vindfall til utfordringer. Ødelagte bruer eller andre tilretteleggingstiltak kan gi farlige situasjoner og skader. Mangler i merking og skilting kan føre til at folk går feil og roter seg bort.</a:t>
            </a:r>
          </a:p>
          <a:p>
            <a:endParaRPr lang="nb-NO"/>
          </a:p>
          <a:p>
            <a:r>
              <a:rPr lang="nb-NO"/>
              <a:t>Viktig </a:t>
            </a:r>
            <a:r>
              <a:rPr lang="nb-NO" err="1"/>
              <a:t>mtp</a:t>
            </a:r>
            <a:r>
              <a:rPr lang="nb-NO"/>
              <a:t> grunneier at man har en god plan – da får de tiltro til at oppfølgingen blir bra!  </a:t>
            </a:r>
          </a:p>
          <a:p>
            <a:endParaRPr lang="nb-NO"/>
          </a:p>
        </p:txBody>
      </p:sp>
      <p:sp>
        <p:nvSpPr>
          <p:cNvPr id="4" name="Plassholder for lysbildenummer 3"/>
          <p:cNvSpPr>
            <a:spLocks noGrp="1"/>
          </p:cNvSpPr>
          <p:nvPr>
            <p:ph type="sldNum" sz="quarter" idx="5"/>
          </p:nvPr>
        </p:nvSpPr>
        <p:spPr/>
        <p:txBody>
          <a:bodyPr/>
          <a:lstStyle/>
          <a:p>
            <a:fld id="{3BE6ED2A-029F-4C20-9438-B6B3B13010B3}" type="slidenum">
              <a:rPr lang="nb-NO" smtClean="0"/>
              <a:t>16</a:t>
            </a:fld>
            <a:endParaRPr lang="nb-NO"/>
          </a:p>
        </p:txBody>
      </p:sp>
    </p:spTree>
    <p:extLst>
      <p:ext uri="{BB962C8B-B14F-4D97-AF65-F5344CB8AC3E}">
        <p14:creationId xmlns:p14="http://schemas.microsoft.com/office/powerpoint/2010/main" val="4235088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600" b="1"/>
              <a:t>Denne delen om vintermerking  kan en hoppe over dersom det ikke er aktuelt i kurset. </a:t>
            </a:r>
            <a:endParaRPr lang="nb-NO"/>
          </a:p>
          <a:p>
            <a:pPr marL="0" indent="0">
              <a:buFont typeface="Arial"/>
              <a:buNone/>
            </a:pPr>
            <a:endParaRPr lang="nb-NO" sz="2600"/>
          </a:p>
          <a:p>
            <a:pPr marL="285750" indent="-285750">
              <a:buFont typeface="Arial"/>
              <a:buChar char="•"/>
            </a:pPr>
            <a:r>
              <a:rPr lang="nb-NO" sz="2600"/>
              <a:t>Sesongmerkede ruter, f.eks. Kvistede løyper i fjellet</a:t>
            </a:r>
            <a:endParaRPr lang="nb-NO" sz="2600">
              <a:cs typeface="Calibri"/>
            </a:endParaRPr>
          </a:p>
          <a:p>
            <a:pPr marL="285750" indent="-285750">
              <a:buFont typeface="Arial"/>
              <a:buChar char="•"/>
            </a:pPr>
            <a:r>
              <a:rPr lang="nb-NO" sz="2600"/>
              <a:t>Permanente vinterstakede ruter, anbefales ikke</a:t>
            </a:r>
            <a:endParaRPr lang="nb-NO" sz="2600">
              <a:cs typeface="Calibri"/>
            </a:endParaRPr>
          </a:p>
          <a:p>
            <a:pPr marL="285750" indent="-285750">
              <a:buFont typeface="Arial"/>
              <a:buChar char="•"/>
            </a:pPr>
            <a:r>
              <a:rPr lang="nb-NO" sz="2600"/>
              <a:t>Permanente skiløyper</a:t>
            </a:r>
            <a:endParaRPr lang="nb-NO" sz="2600">
              <a:cs typeface="Calibri"/>
            </a:endParaRPr>
          </a:p>
          <a:p>
            <a:pPr marL="742950" lvl="1" indent="-285750">
              <a:buFont typeface="Arial"/>
              <a:buChar char="•"/>
            </a:pPr>
            <a:r>
              <a:rPr lang="nb-NO" sz="2600"/>
              <a:t>Upreparerte løyper</a:t>
            </a:r>
            <a:endParaRPr lang="nb-NO" sz="2600">
              <a:cs typeface="Calibri"/>
            </a:endParaRPr>
          </a:p>
          <a:p>
            <a:pPr marL="742950" lvl="1" indent="-285750">
              <a:buFont typeface="Arial"/>
              <a:buChar char="•"/>
            </a:pPr>
            <a:r>
              <a:rPr lang="nb-NO" sz="2600"/>
              <a:t>Skuterpreparerte løyper</a:t>
            </a:r>
            <a:endParaRPr lang="nb-NO" sz="2600">
              <a:cs typeface="Calibri"/>
            </a:endParaRPr>
          </a:p>
          <a:p>
            <a:pPr marL="742950" lvl="1" indent="-285750">
              <a:buFont typeface="Arial"/>
              <a:buChar char="•"/>
            </a:pPr>
            <a:r>
              <a:rPr lang="nb-NO" sz="2600"/>
              <a:t>Maskinpreparerte løyper</a:t>
            </a:r>
            <a:endParaRPr lang="nb-NO" sz="2600">
              <a:cs typeface="Calibri"/>
            </a:endParaRPr>
          </a:p>
        </p:txBody>
      </p:sp>
      <p:sp>
        <p:nvSpPr>
          <p:cNvPr id="4" name="Plassholder for lysbildenummer 3"/>
          <p:cNvSpPr>
            <a:spLocks noGrp="1"/>
          </p:cNvSpPr>
          <p:nvPr>
            <p:ph type="sldNum" sz="quarter" idx="5"/>
          </p:nvPr>
        </p:nvSpPr>
        <p:spPr/>
        <p:txBody>
          <a:bodyPr/>
          <a:lstStyle/>
          <a:p>
            <a:fld id="{C04E2367-F2F5-4330-AEE4-E7A8E372BCFE}" type="slidenum">
              <a:rPr lang="nb-NO" smtClean="0"/>
              <a:t>17</a:t>
            </a:fld>
            <a:endParaRPr lang="nb-NO"/>
          </a:p>
        </p:txBody>
      </p:sp>
    </p:spTree>
    <p:extLst>
      <p:ext uri="{BB962C8B-B14F-4D97-AF65-F5344CB8AC3E}">
        <p14:creationId xmlns:p14="http://schemas.microsoft.com/office/powerpoint/2010/main" val="1784009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Kvisting av løyper </a:t>
            </a:r>
          </a:p>
          <a:p>
            <a:r>
              <a:rPr lang="nb-NO"/>
              <a:t>Kvisting kan brukes som merking av skiløyper i fjellet og i andre områder. Den er særlig viktig før de store utfartene i vinter- og påskeferien. Det brukes som regel kvist av lauvtrevirke i lengde på minst 2 m. Det må brukes lang kvist i kupert terreng for å unngå nedføyking. Kvisten bør hogges sommeren før den skal brukes, slik at den er tørr og lett uten å være sprø. Den skal ikke være en enkelt stokk, men må ha noen forgreininger i toppen. Kvisten må ikke være så myk at den legger seg ned når snøen driver. I tillegg til kvist, benyttes ofte bambus. I en del områder må kvisten plukkes inn i løpet av vinteren, og da kan bambus fungere bedre enn kvist.</a:t>
            </a:r>
          </a:p>
          <a:p>
            <a:endParaRPr lang="nb-NO"/>
          </a:p>
          <a:p>
            <a:r>
              <a:rPr lang="nb-NO"/>
              <a:t>Kvisting skjer som regel fra skuter. Når løypa legges, må den som kvister ta hensyn til at det er skiløpere som skal bruke løypa. Avstanden mellom kvistene må ikke være mer enn </a:t>
            </a:r>
            <a:r>
              <a:rPr lang="nb-NO" err="1"/>
              <a:t>ca</a:t>
            </a:r>
            <a:r>
              <a:rPr lang="nb-NO"/>
              <a:t> 30 m. I svinger og nær skavler må den være mindre. I tillegg til kvistingen må det skiltes tydelig der kvistingen starter, ut fra hytter og i alle løypekryss. Det må gis nøyaktig informasjon om kvistede turruter. Den som kvister må selv sette opp oppslag med nøyaktig kart over den kvistede turruta, eller sørge for at andre gjør dette. Det må informeres om i hvilket tidsrom turrutene er kvistet. Informasjonen skal også gis til den organisasjonen (sentralt og lokalt) som har ansvaret for merking og skilting. </a:t>
            </a:r>
          </a:p>
          <a:p>
            <a:endParaRPr lang="nb-NO"/>
          </a:p>
          <a:p>
            <a:r>
              <a:rPr lang="nb-NO"/>
              <a:t>Finn ut om kvistene skal tas inn igjen, eller om de kan ligge og råtne. </a:t>
            </a:r>
          </a:p>
          <a:p>
            <a:endParaRPr lang="nb-NO"/>
          </a:p>
        </p:txBody>
      </p:sp>
      <p:sp>
        <p:nvSpPr>
          <p:cNvPr id="4" name="Plassholder for lysbildenummer 3"/>
          <p:cNvSpPr>
            <a:spLocks noGrp="1"/>
          </p:cNvSpPr>
          <p:nvPr>
            <p:ph type="sldNum" sz="quarter" idx="5"/>
          </p:nvPr>
        </p:nvSpPr>
        <p:spPr/>
        <p:txBody>
          <a:bodyPr/>
          <a:lstStyle/>
          <a:p>
            <a:fld id="{3BE6ED2A-029F-4C20-9438-B6B3B13010B3}" type="slidenum">
              <a:rPr lang="nb-NO" smtClean="0"/>
              <a:t>18</a:t>
            </a:fld>
            <a:endParaRPr lang="nb-NO"/>
          </a:p>
        </p:txBody>
      </p:sp>
    </p:spTree>
    <p:extLst>
      <p:ext uri="{BB962C8B-B14F-4D97-AF65-F5344CB8AC3E}">
        <p14:creationId xmlns:p14="http://schemas.microsoft.com/office/powerpoint/2010/main" val="213152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a:t>Her kan kursdeltakerne bruke tid på en risikovurdering av hva de skal ut på videre i praksisdelen. Gjøre dette som siste oppgave av kurset?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a:p>
          <a:p>
            <a:r>
              <a:rPr lang="nb-NO" sz="1200" b="1" dirty="0">
                <a:latin typeface="DINOT-Regular"/>
              </a:rPr>
              <a:t>HMS regelverk for dugnadsfolk </a:t>
            </a:r>
            <a:r>
              <a:rPr lang="nb-NO" sz="1200" dirty="0">
                <a:latin typeface="DINOT-Regular"/>
              </a:rPr>
              <a:t>Din organisasjon står ansvarlig for deg. Har de en egen instruks for arbeidet?</a:t>
            </a:r>
            <a:r>
              <a:rPr lang="nb-NO" dirty="0">
                <a:latin typeface="DINOT-Regular"/>
              </a:rPr>
              <a:t> </a:t>
            </a:r>
          </a:p>
          <a:p>
            <a:pPr marL="0" indent="0">
              <a:buNone/>
            </a:pPr>
            <a:r>
              <a:rPr lang="nb-NO" sz="1200" b="1" dirty="0">
                <a:latin typeface="DINOT-Regular"/>
              </a:rPr>
              <a:t>Forsikringsordninger</a:t>
            </a:r>
            <a:r>
              <a:rPr lang="nb-NO" sz="1200" dirty="0">
                <a:latin typeface="DINOT-Regular"/>
              </a:rPr>
              <a:t>: Er du som dugnadsarbeider forsikret i forhold til skader?</a:t>
            </a:r>
            <a:r>
              <a:rPr lang="nb-NO" dirty="0">
                <a:latin typeface="DINOT-Regular"/>
              </a:rPr>
              <a:t> </a:t>
            </a:r>
            <a:endParaRPr lang="nb-NO" sz="1200">
              <a:latin typeface="DINOT-Regular" panose="02010504030101020104" pitchFamily="50" charset="0"/>
            </a:endParaRPr>
          </a:p>
          <a:p>
            <a:r>
              <a:rPr lang="nb-NO" sz="1200" b="1" dirty="0">
                <a:latin typeface="DINOT-Regular"/>
              </a:rPr>
              <a:t>Risikovurdering</a:t>
            </a:r>
            <a:r>
              <a:rPr lang="nb-NO" sz="1200" dirty="0">
                <a:latin typeface="DINOT-Regular"/>
              </a:rPr>
              <a:t>: Dugnadsleder er ansvarlig for å foreta vurderingen, men alle på dugnaden er pliktig å følge opp. Ta en gjennomgang før en starter jobben</a:t>
            </a:r>
            <a:r>
              <a:rPr lang="nb-NO" dirty="0">
                <a:latin typeface="DINOT-Regular"/>
              </a:rPr>
              <a:t> </a:t>
            </a:r>
            <a:endParaRPr lang="nb-NO" sz="1200" dirty="0">
              <a:latin typeface="DINOT-Regular" panose="020105040301010201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a:p>
          <a:p>
            <a:endParaRPr lang="nb-NO"/>
          </a:p>
          <a:p>
            <a:r>
              <a:rPr lang="nb-NO"/>
              <a:t>Som ansvarlig for dugnadsgruppa osv. må du sørge for at gjeldende regler følges og at sikkerheten for deltakerne ivaretas. Skal du for eksempel håndtere en motorsag, skal du ha motorsagkurs.</a:t>
            </a:r>
            <a:r>
              <a:rPr lang="nb-NO" dirty="0"/>
              <a:t> </a:t>
            </a:r>
            <a:endParaRPr lang="nb-NO" dirty="0">
              <a:cs typeface="Calibri"/>
            </a:endParaRPr>
          </a:p>
          <a:p>
            <a:endParaRPr lang="nb-NO"/>
          </a:p>
          <a:p>
            <a:r>
              <a:rPr lang="nb-NO"/>
              <a:t>Kan dere tenke dere situasjoner hvor man bør tenke ekstra gjennom sikkerheten? Hvordan kan farlige situasjoner oppstå ute på oppdrag? Hva gjør vi for å forebygge?</a:t>
            </a:r>
            <a:endParaRPr lang="nb-NO" dirty="0">
              <a:cs typeface="Calibri"/>
            </a:endParaRPr>
          </a:p>
          <a:p>
            <a:pPr marL="171450" indent="-171450">
              <a:buFontTx/>
              <a:buChar char="-"/>
            </a:pPr>
            <a:r>
              <a:rPr lang="nb-NO"/>
              <a:t>God planlegging</a:t>
            </a:r>
            <a:endParaRPr lang="nb-NO" dirty="0">
              <a:cs typeface="Calibri"/>
            </a:endParaRPr>
          </a:p>
          <a:p>
            <a:pPr marL="171450" indent="-171450">
              <a:buFontTx/>
              <a:buChar char="-"/>
            </a:pPr>
            <a:r>
              <a:rPr lang="nb-NO"/>
              <a:t>Risikovurdering på forhånd og underveis</a:t>
            </a:r>
            <a:endParaRPr lang="nb-NO" dirty="0">
              <a:cs typeface="Calibri"/>
            </a:endParaRPr>
          </a:p>
          <a:p>
            <a:pPr marL="171450" indent="-171450">
              <a:buFontTx/>
              <a:buChar char="-"/>
            </a:pPr>
            <a:r>
              <a:rPr lang="nb-NO"/>
              <a:t>Fagkyndige ved behov</a:t>
            </a:r>
            <a:endParaRPr lang="nb-NO" dirty="0">
              <a:cs typeface="Calibri"/>
            </a:endParaRPr>
          </a:p>
          <a:p>
            <a:pPr marL="171450" indent="-171450">
              <a:buFontTx/>
              <a:buChar char="-"/>
            </a:pPr>
            <a:endParaRPr lang="nb-NO"/>
          </a:p>
          <a:p>
            <a:r>
              <a:rPr lang="nb-NO" b="1"/>
              <a:t>Egen sikkerhetsinstruks for dugnadsarbeid. For eksempel DNT OO sin: </a:t>
            </a:r>
            <a:r>
              <a:rPr lang="nb-NO">
                <a:hlinkClick r:id="rId3"/>
              </a:rPr>
              <a:t>https://s3-eu-west-1.amazonaws.com/turistforeningen/files/3a8c34f6dc725bff4191d41c9a79124ce26fcd18.pdf</a:t>
            </a:r>
            <a:r>
              <a:rPr lang="nb-NO" dirty="0"/>
              <a:t> </a:t>
            </a:r>
            <a:endParaRPr lang="nb-NO" dirty="0">
              <a:cs typeface="Calibri"/>
            </a:endParaRPr>
          </a:p>
          <a:p>
            <a:pPr marL="0" indent="0">
              <a:buFontTx/>
              <a:buNone/>
            </a:pPr>
            <a:endParaRPr lang="nb-NO"/>
          </a:p>
        </p:txBody>
      </p:sp>
      <p:sp>
        <p:nvSpPr>
          <p:cNvPr id="4" name="Plassholder for lysbildenummer 3"/>
          <p:cNvSpPr>
            <a:spLocks noGrp="1"/>
          </p:cNvSpPr>
          <p:nvPr>
            <p:ph type="sldNum" sz="quarter" idx="5"/>
          </p:nvPr>
        </p:nvSpPr>
        <p:spPr/>
        <p:txBody>
          <a:bodyPr/>
          <a:lstStyle/>
          <a:p>
            <a:fld id="{3BE6ED2A-029F-4C20-9438-B6B3B13010B3}" type="slidenum">
              <a:rPr lang="nb-NO" smtClean="0"/>
              <a:t>19</a:t>
            </a:fld>
            <a:endParaRPr lang="nb-NO"/>
          </a:p>
        </p:txBody>
      </p:sp>
    </p:spTree>
    <p:extLst>
      <p:ext uri="{BB962C8B-B14F-4D97-AF65-F5344CB8AC3E}">
        <p14:creationId xmlns:p14="http://schemas.microsoft.com/office/powerpoint/2010/main" val="312001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1" i="0" u="none" strike="noStrike" kern="1200" dirty="0">
                <a:solidFill>
                  <a:schemeClr val="tx1"/>
                </a:solidFill>
                <a:effectLst/>
                <a:latin typeface="+mn-lt"/>
                <a:ea typeface="+mn-ea"/>
                <a:cs typeface="+mn-cs"/>
              </a:rPr>
              <a:t>Hvorfor tilrettelegging:</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Friluftsliv viktig for trivsel og livskvalitet</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Stor betydning for befolkningens helse, naturforståelse og identitet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Tilrettelegging gjør at man kan ferdes trygt i naturen og få gode opplevelser</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Friluftslivets posisjon skal ivaretas og videreutvikles gjennom ivaretakelse av allemannsretten, bevaring og tilrettelegging av viktige friluftsområder og stimulering til økt friluftsliv for alle</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Naturen skal i større grad brukes som læringsarena og aktivitetsområde for barn og unge</a:t>
            </a:r>
            <a:r>
              <a:rPr lang="en-US" sz="1200" b="0" i="0" kern="1200" dirty="0">
                <a:solidFill>
                  <a:schemeClr val="tx1"/>
                </a:solidFill>
                <a:effectLst/>
                <a:latin typeface="+mn-lt"/>
                <a:ea typeface="+mn-ea"/>
                <a:cs typeface="+mn-cs"/>
              </a:rPr>
              <a:t>​</a:t>
            </a:r>
            <a:r>
              <a:rPr lang="nb-NO" sz="1200" b="0" i="0" kern="1200" dirty="0">
                <a:solidFill>
                  <a:schemeClr val="tx1"/>
                </a:solidFill>
                <a:effectLst/>
                <a:latin typeface="+mn-lt"/>
                <a:ea typeface="+mn-ea"/>
                <a:cs typeface="+mn-cs"/>
              </a:rPr>
              <a:t>​</a:t>
            </a:r>
          </a:p>
          <a:p>
            <a:pPr rtl="0" fontAlgn="base"/>
            <a:r>
              <a:rPr lang="nb-NO" sz="1200" b="1" i="0" u="none" strike="noStrike" kern="1200" dirty="0">
                <a:solidFill>
                  <a:schemeClr val="tx1"/>
                </a:solidFill>
                <a:effectLst/>
                <a:latin typeface="+mn-lt"/>
                <a:ea typeface="+mn-ea"/>
                <a:cs typeface="+mn-cs"/>
              </a:rPr>
              <a:t>Typer tilrettelegging:</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Fysiske tiltak som letter ferdselen og informasjons- og stimuleringstiltak</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Nasjonal stisatsing fra 2019:</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Fremme planlegging, opparbeiding, skilting, merking og kartfesting av sammenhengende nettverk av stier i kommunene</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Tilrettelegge for at flere skal utøve friluftsliv</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Tilrettelegge for å ivareta natur</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Tilrettelegge for sikkerhet</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Tilrettelegge for reiselivet</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1" i="0" u="none" strike="noStrike" kern="1200" dirty="0">
                <a:solidFill>
                  <a:schemeClr val="tx1"/>
                </a:solidFill>
                <a:effectLst/>
                <a:latin typeface="+mn-lt"/>
                <a:ea typeface="+mn-ea"/>
                <a:cs typeface="+mn-cs"/>
              </a:rPr>
              <a:t>Interesseavveininger og naturvennlig tilrettelegging:</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Tåler naturen, kulturminner, lokalmiljøet, næringsutøvere og andre brukere den økte aktiviteten som tiltaket sannsynligvis vil føre til?</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endParaRPr lang="nb-NO" dirty="0">
              <a:cs typeface="Calibri"/>
            </a:endParaRPr>
          </a:p>
        </p:txBody>
      </p:sp>
      <p:sp>
        <p:nvSpPr>
          <p:cNvPr id="4" name="Plassholder for lysbildenummer 3"/>
          <p:cNvSpPr>
            <a:spLocks noGrp="1"/>
          </p:cNvSpPr>
          <p:nvPr>
            <p:ph type="sldNum" sz="quarter" idx="5"/>
          </p:nvPr>
        </p:nvSpPr>
        <p:spPr/>
        <p:txBody>
          <a:bodyPr/>
          <a:lstStyle/>
          <a:p>
            <a:fld id="{3BE6ED2A-029F-4C20-9438-B6B3B13010B3}" type="slidenum">
              <a:rPr lang="nb-NO" smtClean="0"/>
              <a:t>2</a:t>
            </a:fld>
            <a:endParaRPr lang="nb-NO"/>
          </a:p>
        </p:txBody>
      </p:sp>
    </p:spTree>
    <p:extLst>
      <p:ext uri="{BB962C8B-B14F-4D97-AF65-F5344CB8AC3E}">
        <p14:creationId xmlns:p14="http://schemas.microsoft.com/office/powerpoint/2010/main" val="2752672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dirty="0">
                <a:effectLst/>
                <a:latin typeface="Calibri" panose="020F0502020204030204" pitchFamily="34" charset="0"/>
                <a:ea typeface="Calibri" panose="020F0502020204030204" pitchFamily="34" charset="0"/>
              </a:rPr>
              <a:t>Du har nå fullført teoridelen av stikurs – </a:t>
            </a:r>
            <a:r>
              <a:rPr lang="nb-NO" sz="1200" dirty="0" err="1">
                <a:effectLst/>
                <a:latin typeface="Calibri" panose="020F0502020204030204" pitchFamily="34" charset="0"/>
                <a:ea typeface="Calibri" panose="020F0502020204030204" pitchFamily="34" charset="0"/>
              </a:rPr>
              <a:t>fotruter</a:t>
            </a:r>
            <a:r>
              <a:rPr lang="nb-NO" sz="1200" dirty="0">
                <a:effectLst/>
                <a:latin typeface="Calibri" panose="020F0502020204030204" pitchFamily="34" charset="0"/>
                <a:ea typeface="Calibri" panose="020F0502020204030204" pitchFamily="34" charset="0"/>
              </a:rPr>
              <a:t>. Neste steg er å sette dette ut i praksis!</a:t>
            </a:r>
            <a:endParaRPr lang="nb-NO" sz="1200" dirty="0">
              <a:effectLst/>
              <a:latin typeface="Times New Roman" panose="02020603050405020304" pitchFamily="18" charset="0"/>
              <a:ea typeface="Times New Roman" panose="02020603050405020304" pitchFamily="18" charset="0"/>
            </a:endParaRPr>
          </a:p>
          <a:p>
            <a:endParaRPr lang="nb-NO" dirty="0"/>
          </a:p>
          <a:p>
            <a:pPr marL="0" indent="0" fontAlgn="base">
              <a:buNone/>
            </a:pPr>
            <a:r>
              <a:rPr lang="nb-NO" u="sng" dirty="0"/>
              <a:t>Temaer for praktisk del: </a:t>
            </a:r>
            <a:endParaRPr lang="nb-NO" u="sng" dirty="0">
              <a:cs typeface="Calibri"/>
            </a:endParaRPr>
          </a:p>
          <a:p>
            <a:pPr fontAlgn="base"/>
            <a:r>
              <a:rPr lang="nb-NO" dirty="0"/>
              <a:t>Rydding av ruter </a:t>
            </a:r>
            <a:endParaRPr lang="nb-NO" dirty="0">
              <a:cs typeface="Calibri"/>
            </a:endParaRPr>
          </a:p>
          <a:p>
            <a:pPr fontAlgn="base"/>
            <a:r>
              <a:rPr lang="nb-NO" dirty="0"/>
              <a:t>Tilrettelegging av myr og våte områder </a:t>
            </a:r>
            <a:endParaRPr lang="nb-NO" dirty="0">
              <a:cs typeface="Calibri"/>
            </a:endParaRPr>
          </a:p>
          <a:p>
            <a:pPr fontAlgn="base"/>
            <a:r>
              <a:rPr lang="nb-NO" dirty="0"/>
              <a:t>Kryssing av elv </a:t>
            </a:r>
            <a:endParaRPr lang="nb-NO" dirty="0">
              <a:cs typeface="Calibri"/>
            </a:endParaRPr>
          </a:p>
          <a:p>
            <a:pPr fontAlgn="base"/>
            <a:r>
              <a:rPr lang="nb-NO" dirty="0"/>
              <a:t>Kryssing av gjerder </a:t>
            </a:r>
            <a:endParaRPr lang="nb-NO" dirty="0">
              <a:cs typeface="Calibri"/>
            </a:endParaRPr>
          </a:p>
          <a:p>
            <a:pPr fontAlgn="base"/>
            <a:r>
              <a:rPr lang="nb-NO" dirty="0"/>
              <a:t>Varding </a:t>
            </a:r>
            <a:endParaRPr lang="nb-NO" dirty="0">
              <a:cs typeface="Calibri"/>
            </a:endParaRPr>
          </a:p>
          <a:p>
            <a:pPr fontAlgn="base"/>
            <a:r>
              <a:rPr lang="nb-NO" dirty="0"/>
              <a:t>Merking </a:t>
            </a:r>
            <a:endParaRPr lang="nb-NO" dirty="0">
              <a:cs typeface="Calibri"/>
            </a:endParaRPr>
          </a:p>
          <a:p>
            <a:pPr fontAlgn="base"/>
            <a:r>
              <a:rPr lang="nb-NO" dirty="0"/>
              <a:t>Skilting </a:t>
            </a:r>
            <a:endParaRPr lang="nb-NO" dirty="0">
              <a:cs typeface="Calibri"/>
            </a:endParaRPr>
          </a:p>
          <a:p>
            <a:pPr fontAlgn="base"/>
            <a:r>
              <a:rPr lang="nb-NO" dirty="0"/>
              <a:t>Tilrettelegging for ruter på snø </a:t>
            </a:r>
            <a:endParaRPr lang="nb-NO" dirty="0">
              <a:cs typeface="Calibri"/>
            </a:endParaRPr>
          </a:p>
          <a:p>
            <a:pPr fontAlgn="base"/>
            <a:r>
              <a:rPr lang="nb-NO" dirty="0"/>
              <a:t>Kvisting </a:t>
            </a:r>
            <a:endParaRPr lang="nb-NO" dirty="0">
              <a:cs typeface="Calibri"/>
            </a:endParaRPr>
          </a:p>
          <a:p>
            <a:pPr fontAlgn="base"/>
            <a:r>
              <a:rPr lang="nb-NO" dirty="0"/>
              <a:t>GPS-sporing </a:t>
            </a:r>
            <a:endParaRPr lang="nb-NO" dirty="0">
              <a:cs typeface="Calibri"/>
            </a:endParaRPr>
          </a:p>
          <a:p>
            <a:endParaRPr lang="nb-NO" dirty="0"/>
          </a:p>
        </p:txBody>
      </p:sp>
      <p:sp>
        <p:nvSpPr>
          <p:cNvPr id="4" name="Plassholder for lysbildenummer 3"/>
          <p:cNvSpPr>
            <a:spLocks noGrp="1"/>
          </p:cNvSpPr>
          <p:nvPr>
            <p:ph type="sldNum" sz="quarter" idx="5"/>
          </p:nvPr>
        </p:nvSpPr>
        <p:spPr/>
        <p:txBody>
          <a:bodyPr/>
          <a:lstStyle/>
          <a:p>
            <a:fld id="{3BE6ED2A-029F-4C20-9438-B6B3B13010B3}" type="slidenum">
              <a:rPr lang="nb-NO" smtClean="0"/>
              <a:t>20</a:t>
            </a:fld>
            <a:endParaRPr lang="nb-NO"/>
          </a:p>
        </p:txBody>
      </p:sp>
    </p:spTree>
    <p:extLst>
      <p:ext uri="{BB962C8B-B14F-4D97-AF65-F5344CB8AC3E}">
        <p14:creationId xmlns:p14="http://schemas.microsoft.com/office/powerpoint/2010/main" val="4005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Bred oppslutning om at det er behov for </a:t>
            </a:r>
            <a:r>
              <a:rPr lang="nb-NO" b="1" dirty="0"/>
              <a:t>ett felles nasjonalt system for tilrettelegging og synliggjøring av turruter</a:t>
            </a:r>
            <a:r>
              <a:rPr lang="nb-NO" dirty="0"/>
              <a:t>. Svaret er merkehåndboka!</a:t>
            </a:r>
            <a:endParaRPr lang="en-US" dirty="0"/>
          </a:p>
          <a:p>
            <a:pPr marL="171450" indent="-171450">
              <a:buFont typeface="Arial,Sans-Serif"/>
              <a:buChar char="•"/>
            </a:pPr>
            <a:r>
              <a:rPr lang="nb-NO" dirty="0"/>
              <a:t>Regjeringen støtter opp om merkehåndboka i handlingsplan for friluftsliv: </a:t>
            </a:r>
            <a:r>
              <a:rPr lang="nb-NO" i="1" dirty="0"/>
              <a:t>«Merkehåndboka fungerer som en nasjonal standard for tilrettelegging og synliggjøring av turruter </a:t>
            </a:r>
            <a:endParaRPr lang="en-US" dirty="0"/>
          </a:p>
          <a:p>
            <a:endParaRPr lang="nb-NO" dirty="0"/>
          </a:p>
          <a:p>
            <a:pPr marL="0" indent="0">
              <a:buFont typeface="Arial" panose="020B0604020202020204" pitchFamily="34" charset="0"/>
              <a:buNone/>
            </a:pPr>
            <a:r>
              <a:rPr lang="nb-NO" sz="1200" u="sng" dirty="0">
                <a:latin typeface="DINOT-Regular" panose="02010504030101020104" pitchFamily="50" charset="0"/>
              </a:rPr>
              <a:t>Det er mange gode grunner til å ha en nasjonal standard. Fordeler med en nasjonal standard er:	</a:t>
            </a:r>
            <a:endParaRPr lang="nb-NO" u="sng" dirty="0"/>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b="1" dirty="0"/>
              <a:t>Tilgjengelighet, trygghet og valgfrihet for brukeren:</a:t>
            </a:r>
          </a:p>
          <a:p>
            <a:pPr marL="171450" indent="-171450">
              <a:buFont typeface="Arial" panose="020B0604020202020204" pitchFamily="34" charset="0"/>
              <a:buChar char="•"/>
            </a:pPr>
            <a:r>
              <a:rPr lang="nb-NO" dirty="0"/>
              <a:t>Turruter og turmål blir lett tilgjengelig for flere</a:t>
            </a:r>
          </a:p>
          <a:p>
            <a:pPr marL="171450" indent="-171450">
              <a:buFont typeface="Arial" panose="020B0604020202020204" pitchFamily="34" charset="0"/>
              <a:buChar char="•"/>
            </a:pPr>
            <a:r>
              <a:rPr lang="nb-NO" dirty="0"/>
              <a:t>Gjenkjennbart system som skaper trygghet for brukerne uavhengig hvor i landet du er</a:t>
            </a:r>
          </a:p>
          <a:p>
            <a:pPr marL="171450" indent="-171450">
              <a:buFont typeface="Arial" panose="020B0604020202020204" pitchFamily="34" charset="0"/>
              <a:buChar char="•"/>
            </a:pPr>
            <a:r>
              <a:rPr lang="nb-NO" dirty="0"/>
              <a:t>Hjelper bruker til å velge hensiktsmessige turer basert på egne forutsetninger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Letter beredskaps- og redningsarbeid</a:t>
            </a:r>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b="1" dirty="0"/>
              <a:t>Forenkler, skaper forutsigbarhet og gir økt status for de som lager turruter, og de som skal godkjenne skilting/merking:</a:t>
            </a:r>
          </a:p>
          <a:p>
            <a:pPr marL="171450" indent="-171450">
              <a:buFont typeface="Arial" panose="020B0604020202020204" pitchFamily="34" charset="0"/>
              <a:buChar char="•"/>
            </a:pPr>
            <a:r>
              <a:rPr lang="nb-NO" dirty="0"/>
              <a:t>Letter og forenkler planlegging og utførelse av det praktiske arbeidet</a:t>
            </a:r>
          </a:p>
          <a:p>
            <a:pPr marL="171450" indent="-171450">
              <a:buFont typeface="Arial" panose="020B0604020202020204" pitchFamily="34" charset="0"/>
              <a:buChar char="•"/>
            </a:pPr>
            <a:r>
              <a:rPr lang="nb-NO" dirty="0"/>
              <a:t>Forutsigbarhet for de som skal gi tillatelser, godkjenninger og støtte</a:t>
            </a:r>
          </a:p>
          <a:p>
            <a:pPr marL="171450" indent="-171450">
              <a:buFont typeface="Arial" panose="020B0604020202020204" pitchFamily="34" charset="0"/>
              <a:buChar char="•"/>
            </a:pPr>
            <a:r>
              <a:rPr lang="nb-NO" dirty="0"/>
              <a:t>Bidrar til natur- og kulturminnevennlig tilrettelegging</a:t>
            </a:r>
          </a:p>
          <a:p>
            <a:pPr marL="171450" indent="-171450">
              <a:buFont typeface="Arial" panose="020B0604020202020204" pitchFamily="34" charset="0"/>
              <a:buChar char="•"/>
            </a:pPr>
            <a:r>
              <a:rPr lang="nb-NO" dirty="0"/>
              <a:t>Styrker statusen til friluftslivets ferdselsårer og turruter</a:t>
            </a:r>
          </a:p>
        </p:txBody>
      </p:sp>
      <p:sp>
        <p:nvSpPr>
          <p:cNvPr id="4" name="Plassholder for lysbildenummer 3"/>
          <p:cNvSpPr>
            <a:spLocks noGrp="1"/>
          </p:cNvSpPr>
          <p:nvPr>
            <p:ph type="sldNum" sz="quarter" idx="5"/>
          </p:nvPr>
        </p:nvSpPr>
        <p:spPr/>
        <p:txBody>
          <a:bodyPr/>
          <a:lstStyle/>
          <a:p>
            <a:fld id="{C04E2367-F2F5-4330-AEE4-E7A8E372BCFE}" type="slidenum">
              <a:rPr lang="nb-NO" smtClean="0"/>
              <a:t>3</a:t>
            </a:fld>
            <a:endParaRPr lang="nb-NO"/>
          </a:p>
        </p:txBody>
      </p:sp>
    </p:spTree>
    <p:extLst>
      <p:ext uri="{BB962C8B-B14F-4D97-AF65-F5344CB8AC3E}">
        <p14:creationId xmlns:p14="http://schemas.microsoft.com/office/powerpoint/2010/main" val="132762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dirty="0"/>
              <a:t>Nettsiden: din beste ressurs. Be deltakerne gå inn på www.merkehandboka.no og klikk seg rundt i de ulike ressursene som ligger her. </a:t>
            </a:r>
          </a:p>
          <a:p>
            <a:pPr marL="0" marR="0" lvl="0" indent="0" algn="l" defTabSz="914400" rtl="0" eaLnBrk="1" fontAlgn="auto" latinLnBrk="0" hangingPunct="1">
              <a:lnSpc>
                <a:spcPct val="100000"/>
              </a:lnSpc>
              <a:spcBef>
                <a:spcPts val="0"/>
              </a:spcBef>
              <a:spcAft>
                <a:spcPts val="0"/>
              </a:spcAft>
              <a:buClrTx/>
              <a:buSzTx/>
              <a:buFontTx/>
              <a:buNone/>
              <a:tabLst/>
              <a:defRPr/>
            </a:pPr>
            <a:br>
              <a:rPr lang="nb-NO" sz="1200" dirty="0">
                <a:latin typeface="DINOT-Regular" panose="02010504030101020104" pitchFamily="50" charset="0"/>
              </a:rPr>
            </a:br>
            <a:endParaRPr lang="nb-NO" dirty="0"/>
          </a:p>
        </p:txBody>
      </p:sp>
      <p:sp>
        <p:nvSpPr>
          <p:cNvPr id="4" name="Plassholder for lysbildenummer 3"/>
          <p:cNvSpPr>
            <a:spLocks noGrp="1"/>
          </p:cNvSpPr>
          <p:nvPr>
            <p:ph type="sldNum" sz="quarter" idx="5"/>
          </p:nvPr>
        </p:nvSpPr>
        <p:spPr/>
        <p:txBody>
          <a:bodyPr/>
          <a:lstStyle/>
          <a:p>
            <a:fld id="{C04E2367-F2F5-4330-AEE4-E7A8E372BCFE}" type="slidenum">
              <a:rPr lang="nb-NO" smtClean="0"/>
              <a:t>4</a:t>
            </a:fld>
            <a:endParaRPr lang="nb-NO"/>
          </a:p>
        </p:txBody>
      </p:sp>
    </p:spTree>
    <p:extLst>
      <p:ext uri="{BB962C8B-B14F-4D97-AF65-F5344CB8AC3E}">
        <p14:creationId xmlns:p14="http://schemas.microsoft.com/office/powerpoint/2010/main" val="407230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Husk: type og grad av tilrettelegging legger føringer for hvilke lover som må hensyntas, og hvor det må søkes om tillatelse. </a:t>
            </a:r>
            <a:br>
              <a:rPr lang="nb-NO" b="1">
                <a:cs typeface="+mn-lt"/>
              </a:rPr>
            </a:br>
            <a:r>
              <a:rPr lang="nb-NO" b="1"/>
              <a:t>For veldig mange av tiltakene vi gjør holder det med </a:t>
            </a:r>
            <a:r>
              <a:rPr lang="nb-NO" b="1" u="sng"/>
              <a:t>GRUNNEIERS TILLATELSE</a:t>
            </a:r>
            <a:r>
              <a:rPr lang="nb-NO" b="1"/>
              <a:t>. Som er det første man må skaffe seg!  </a:t>
            </a:r>
          </a:p>
          <a:p>
            <a:pPr marL="0" indent="0">
              <a:buNone/>
            </a:pPr>
            <a:endParaRPr lang="nb-NO"/>
          </a:p>
          <a:p>
            <a:pPr marL="0" indent="0">
              <a:buNone/>
            </a:pPr>
            <a:r>
              <a:rPr lang="nb-NO"/>
              <a:t>Friluftsloven</a:t>
            </a:r>
            <a:endParaRPr lang="nb-NO">
              <a:cs typeface="Calibri"/>
            </a:endParaRPr>
          </a:p>
          <a:p>
            <a:pPr marL="0" indent="0">
              <a:buNone/>
            </a:pPr>
            <a:r>
              <a:rPr lang="nb-NO" sz="1200" b="0" i="0" u="none" strike="noStrike" kern="1200">
                <a:solidFill>
                  <a:schemeClr val="tx1"/>
                </a:solidFill>
                <a:effectLst/>
                <a:latin typeface="+mn-lt"/>
                <a:ea typeface="+mn-ea"/>
                <a:cs typeface="+mn-cs"/>
              </a:rPr>
              <a:t>Skal verne friluftslivets naturgrunnlag og sikre allmenhetens rett til ferdsel, opphold og høsting i naturen - uavhengig fra hvem som er grunneier</a:t>
            </a:r>
            <a:endParaRPr lang="nb-NO" sz="1200" b="0" i="0" u="none" strike="noStrike" kern="1200">
              <a:solidFill>
                <a:schemeClr val="tx1"/>
              </a:solidFill>
              <a:effectLst/>
              <a:latin typeface="+mn-lt"/>
              <a:cs typeface="Calibri"/>
            </a:endParaRPr>
          </a:p>
          <a:p>
            <a:pPr marL="0" indent="0">
              <a:buNone/>
            </a:pPr>
            <a:endParaRPr lang="nb-NO"/>
          </a:p>
          <a:p>
            <a:pPr marL="0" indent="0">
              <a:buNone/>
            </a:pPr>
            <a:r>
              <a:rPr lang="nb-NO" err="1"/>
              <a:t>Naturmangfoldsloven</a:t>
            </a:r>
            <a:endParaRPr lang="nb-NO" err="1">
              <a:cs typeface="Calibri"/>
            </a:endParaRPr>
          </a:p>
          <a:p>
            <a:pPr marL="0" indent="0">
              <a:buNone/>
            </a:pPr>
            <a:r>
              <a:rPr lang="nb-NO" sz="1200" b="0" i="0" u="none" strike="noStrike" kern="1200">
                <a:solidFill>
                  <a:schemeClr val="tx1"/>
                </a:solidFill>
                <a:effectLst/>
                <a:latin typeface="+mn-lt"/>
                <a:ea typeface="+mn-ea"/>
                <a:cs typeface="+mn-cs"/>
              </a:rPr>
              <a:t>Skal sikre at naturen tas vare på ved bærekraftig bruk og vern, også slik at den gir grunnlag for menneskenes virksomhet, kultur, helse og trivsel. Har bestemmelser om verneområder.</a:t>
            </a:r>
            <a:r>
              <a:rPr lang="nb-NO" sz="1200" b="0" i="0" kern="1200">
                <a:solidFill>
                  <a:schemeClr val="tx1"/>
                </a:solidFill>
                <a:effectLst/>
                <a:latin typeface="+mn-lt"/>
                <a:ea typeface="+mn-ea"/>
                <a:cs typeface="+mn-cs"/>
              </a:rPr>
              <a:t>​</a:t>
            </a:r>
            <a:endParaRPr lang="nb-NO" sz="1200" b="0" i="0" kern="1200">
              <a:solidFill>
                <a:schemeClr val="tx1"/>
              </a:solidFill>
              <a:effectLst/>
              <a:latin typeface="+mn-lt"/>
              <a:cs typeface="Calibri"/>
            </a:endParaRPr>
          </a:p>
          <a:p>
            <a:pPr marL="0" indent="0">
              <a:buNone/>
            </a:pPr>
            <a:endParaRPr lang="nb-NO"/>
          </a:p>
          <a:p>
            <a:pPr marL="0" indent="0">
              <a:buNone/>
            </a:pPr>
            <a:r>
              <a:rPr lang="nb-NO"/>
              <a:t>Kulturminneloven</a:t>
            </a:r>
            <a:endParaRPr lang="nb-NO">
              <a:cs typeface="Calibri"/>
            </a:endParaRPr>
          </a:p>
          <a:p>
            <a:pPr marL="0" indent="0">
              <a:buNone/>
            </a:pPr>
            <a:r>
              <a:rPr lang="nb-NO" sz="1200" b="0" i="0" u="none" strike="noStrike" kern="1200">
                <a:solidFill>
                  <a:schemeClr val="tx1"/>
                </a:solidFill>
                <a:effectLst/>
                <a:latin typeface="+mn-lt"/>
                <a:ea typeface="+mn-ea"/>
                <a:cs typeface="+mn-cs"/>
              </a:rPr>
              <a:t>Skal sikre at kulturminner og kulturmiljøer med deres egenart og variasjon skal vernes både som del av vår kulturarv og identitet. Har bestemmelser om fredning av og hensyn til disse.</a:t>
            </a:r>
            <a:r>
              <a:rPr lang="nb-NO" sz="1200" b="0" i="0" kern="1200">
                <a:solidFill>
                  <a:schemeClr val="tx1"/>
                </a:solidFill>
                <a:effectLst/>
                <a:latin typeface="+mn-lt"/>
                <a:ea typeface="+mn-ea"/>
                <a:cs typeface="+mn-cs"/>
              </a:rPr>
              <a:t>​</a:t>
            </a:r>
            <a:endParaRPr lang="nb-NO" sz="1200" b="0" i="0" kern="1200">
              <a:solidFill>
                <a:schemeClr val="tx1"/>
              </a:solidFill>
              <a:effectLst/>
              <a:latin typeface="+mn-lt"/>
              <a:cs typeface="Calibri"/>
            </a:endParaRPr>
          </a:p>
          <a:p>
            <a:pPr marL="0" indent="0">
              <a:buNone/>
            </a:pPr>
            <a:endParaRPr lang="nb-NO"/>
          </a:p>
          <a:p>
            <a:pPr marL="0" indent="0">
              <a:buNone/>
            </a:pPr>
            <a:r>
              <a:rPr lang="nb-NO"/>
              <a:t>Plan- og </a:t>
            </a:r>
            <a:r>
              <a:rPr lang="nb-NO" err="1"/>
              <a:t>bygningloven</a:t>
            </a:r>
            <a:endParaRPr lang="nb-NO"/>
          </a:p>
          <a:p>
            <a:pPr rtl="0" fontAlgn="base"/>
            <a:r>
              <a:rPr lang="nb-NO" sz="1200" b="0" i="0" u="none" strike="noStrike" kern="1200">
                <a:solidFill>
                  <a:schemeClr val="tx1"/>
                </a:solidFill>
                <a:effectLst/>
                <a:latin typeface="+mn-lt"/>
                <a:ea typeface="+mn-ea"/>
                <a:cs typeface="+mn-cs"/>
              </a:rPr>
              <a:t>Skal fremme bærekraftig utvikling til beste for den enkelte, samfunnet og framtidige generasjoner.</a:t>
            </a:r>
            <a:r>
              <a:rPr lang="en-US" sz="1200" b="0" i="0" kern="1200">
                <a:solidFill>
                  <a:schemeClr val="tx1"/>
                </a:solidFill>
                <a:effectLst/>
                <a:latin typeface="+mn-lt"/>
                <a:ea typeface="+mn-ea"/>
                <a:cs typeface="+mn-cs"/>
              </a:rPr>
              <a:t>​</a:t>
            </a:r>
            <a:endParaRPr lang="en-US" sz="1200" b="0" i="0" kern="1200">
              <a:solidFill>
                <a:schemeClr val="tx1"/>
              </a:solidFill>
              <a:effectLst/>
              <a:latin typeface="+mn-lt"/>
              <a:cs typeface="Calibri"/>
            </a:endParaRPr>
          </a:p>
          <a:p>
            <a:pPr rtl="0" fontAlgn="base"/>
            <a:r>
              <a:rPr lang="nb-NO" sz="1200" b="0" i="0" u="none" strike="noStrike" kern="1200">
                <a:solidFill>
                  <a:schemeClr val="tx1"/>
                </a:solidFill>
                <a:effectLst/>
                <a:latin typeface="+mn-lt"/>
                <a:ea typeface="+mn-ea"/>
                <a:cs typeface="+mn-cs"/>
              </a:rPr>
              <a:t>Har bestemmelser om planer og byggesaksbehandling</a:t>
            </a:r>
            <a:endParaRPr lang="en-US" sz="1200" b="0" i="0" kern="1200">
              <a:solidFill>
                <a:schemeClr val="tx1"/>
              </a:solidFill>
              <a:effectLst/>
              <a:latin typeface="+mn-lt"/>
              <a:ea typeface="+mn-ea"/>
              <a:cs typeface="+mn-cs"/>
            </a:endParaRPr>
          </a:p>
          <a:p>
            <a:pPr marL="0" indent="0">
              <a:buNone/>
            </a:pPr>
            <a:endParaRPr lang="nb-NO"/>
          </a:p>
          <a:p>
            <a:pPr marL="0" indent="0">
              <a:buNone/>
            </a:pPr>
            <a:r>
              <a:rPr lang="nb-NO"/>
              <a:t>Motorferdselloven</a:t>
            </a:r>
            <a:endParaRPr lang="nb-NO">
              <a:cs typeface="Calibri"/>
            </a:endParaRPr>
          </a:p>
          <a:p>
            <a:pPr marL="0" indent="0">
              <a:buNone/>
            </a:pPr>
            <a:r>
              <a:rPr lang="nb-NO" sz="1200" b="0" i="0" u="none" strike="noStrike" kern="1200">
                <a:solidFill>
                  <a:schemeClr val="tx1"/>
                </a:solidFill>
                <a:effectLst/>
                <a:latin typeface="+mn-lt"/>
                <a:ea typeface="+mn-ea"/>
                <a:cs typeface="+mn-cs"/>
              </a:rPr>
              <a:t>Skal ut fra et samfunnsmessig helhetssyn regulere motorferdselen i utmark og vassdrag med sikte på å verne om naturmiljøet og fremme trivselen.</a:t>
            </a:r>
            <a:r>
              <a:rPr lang="nb-NO" sz="1200" b="0" i="0" kern="1200">
                <a:solidFill>
                  <a:schemeClr val="tx1"/>
                </a:solidFill>
                <a:effectLst/>
                <a:latin typeface="+mn-lt"/>
                <a:ea typeface="+mn-ea"/>
                <a:cs typeface="+mn-cs"/>
              </a:rPr>
              <a:t>​</a:t>
            </a:r>
            <a:endParaRPr lang="nb-NO" sz="1200" b="0" i="0" kern="1200">
              <a:solidFill>
                <a:schemeClr val="tx1"/>
              </a:solidFill>
              <a:effectLst/>
              <a:latin typeface="+mn-lt"/>
              <a:cs typeface="Calibri"/>
            </a:endParaRPr>
          </a:p>
          <a:p>
            <a:pPr marL="0" indent="0">
              <a:buNone/>
            </a:pPr>
            <a:endParaRPr lang="nb-NO"/>
          </a:p>
          <a:p>
            <a:pPr marL="0" indent="0">
              <a:buNone/>
            </a:pPr>
            <a:r>
              <a:rPr lang="nb-NO" err="1"/>
              <a:t>Produktkontrolloven</a:t>
            </a:r>
            <a:endParaRPr lang="nb-NO"/>
          </a:p>
          <a:p>
            <a:endParaRPr lang="nb-NO"/>
          </a:p>
          <a:p>
            <a:endParaRPr lang="nb-NO"/>
          </a:p>
        </p:txBody>
      </p:sp>
      <p:sp>
        <p:nvSpPr>
          <p:cNvPr id="4" name="Plassholder for lysbildenummer 3"/>
          <p:cNvSpPr>
            <a:spLocks noGrp="1"/>
          </p:cNvSpPr>
          <p:nvPr>
            <p:ph type="sldNum" sz="quarter" idx="5"/>
          </p:nvPr>
        </p:nvSpPr>
        <p:spPr/>
        <p:txBody>
          <a:bodyPr/>
          <a:lstStyle/>
          <a:p>
            <a:fld id="{3BE6ED2A-029F-4C20-9438-B6B3B13010B3}" type="slidenum">
              <a:rPr lang="nb-NO" smtClean="0"/>
              <a:t>5</a:t>
            </a:fld>
            <a:endParaRPr lang="nb-NO"/>
          </a:p>
        </p:txBody>
      </p:sp>
    </p:spTree>
    <p:extLst>
      <p:ext uri="{BB962C8B-B14F-4D97-AF65-F5344CB8AC3E}">
        <p14:creationId xmlns:p14="http://schemas.microsoft.com/office/powerpoint/2010/main" val="54276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Husk: type og grad av tilrettelegging legger føringer for hvilke lover som må hensyntas, og hvor det må søkes om tillatelse. </a:t>
            </a:r>
            <a:br>
              <a:rPr lang="nb-NO" b="1">
                <a:cs typeface="+mn-lt"/>
              </a:rPr>
            </a:br>
            <a:r>
              <a:rPr lang="nb-NO" b="1"/>
              <a:t>For veldig mange av tiltakene vi gjør holder det med </a:t>
            </a:r>
            <a:r>
              <a:rPr lang="nb-NO" b="1" u="sng"/>
              <a:t>GRUNNEIERS TILLATELSE</a:t>
            </a:r>
            <a:r>
              <a:rPr lang="nb-NO" b="1"/>
              <a:t>. Som er det første man må skaffe seg!  </a:t>
            </a:r>
          </a:p>
          <a:p>
            <a:pPr marL="0" indent="0">
              <a:buNone/>
            </a:pPr>
            <a:endParaRPr lang="nb-NO"/>
          </a:p>
          <a:p>
            <a:pPr marL="0" indent="0">
              <a:buNone/>
            </a:pPr>
            <a:r>
              <a:rPr lang="nb-NO"/>
              <a:t>Friluftsloven</a:t>
            </a:r>
            <a:endParaRPr lang="nb-NO">
              <a:cs typeface="Calibri"/>
            </a:endParaRPr>
          </a:p>
          <a:p>
            <a:pPr marL="0" indent="0">
              <a:buNone/>
            </a:pPr>
            <a:r>
              <a:rPr lang="nb-NO" sz="1200" b="0" i="0" u="none" strike="noStrike" kern="1200">
                <a:solidFill>
                  <a:schemeClr val="tx1"/>
                </a:solidFill>
                <a:effectLst/>
                <a:latin typeface="+mn-lt"/>
                <a:ea typeface="+mn-ea"/>
                <a:cs typeface="+mn-cs"/>
              </a:rPr>
              <a:t>Skal verne friluftslivets naturgrunnlag og sikre allmenhetens rett til ferdsel, opphold og høsting i naturen - uavhengig fra hvem som er grunneier</a:t>
            </a:r>
            <a:endParaRPr lang="nb-NO" sz="1200" b="0" i="0" u="none" strike="noStrike" kern="1200">
              <a:solidFill>
                <a:schemeClr val="tx1"/>
              </a:solidFill>
              <a:effectLst/>
              <a:latin typeface="+mn-lt"/>
              <a:cs typeface="Calibri"/>
            </a:endParaRPr>
          </a:p>
          <a:p>
            <a:pPr marL="0" indent="0">
              <a:buNone/>
            </a:pPr>
            <a:endParaRPr lang="nb-NO"/>
          </a:p>
          <a:p>
            <a:pPr marL="0" indent="0">
              <a:buNone/>
            </a:pPr>
            <a:r>
              <a:rPr lang="nb-NO" err="1"/>
              <a:t>Naturmangfoldsloven</a:t>
            </a:r>
            <a:endParaRPr lang="nb-NO" err="1">
              <a:cs typeface="Calibri"/>
            </a:endParaRPr>
          </a:p>
          <a:p>
            <a:pPr marL="0" indent="0">
              <a:buNone/>
            </a:pPr>
            <a:r>
              <a:rPr lang="nb-NO" sz="1200" b="0" i="0" u="none" strike="noStrike" kern="1200">
                <a:solidFill>
                  <a:schemeClr val="tx1"/>
                </a:solidFill>
                <a:effectLst/>
                <a:latin typeface="+mn-lt"/>
                <a:ea typeface="+mn-ea"/>
                <a:cs typeface="+mn-cs"/>
              </a:rPr>
              <a:t>Skal sikre at naturen tas vare på ved bærekraftig bruk og vern, også slik at den gir grunnlag for menneskenes virksomhet, kultur, helse og trivsel. Har bestemmelser om verneområder.</a:t>
            </a:r>
            <a:r>
              <a:rPr lang="nb-NO" sz="1200" b="0" i="0" kern="1200">
                <a:solidFill>
                  <a:schemeClr val="tx1"/>
                </a:solidFill>
                <a:effectLst/>
                <a:latin typeface="+mn-lt"/>
                <a:ea typeface="+mn-ea"/>
                <a:cs typeface="+mn-cs"/>
              </a:rPr>
              <a:t>​</a:t>
            </a:r>
            <a:endParaRPr lang="nb-NO" sz="1200" b="0" i="0" kern="1200">
              <a:solidFill>
                <a:schemeClr val="tx1"/>
              </a:solidFill>
              <a:effectLst/>
              <a:latin typeface="+mn-lt"/>
              <a:cs typeface="Calibri"/>
            </a:endParaRPr>
          </a:p>
          <a:p>
            <a:pPr marL="0" indent="0">
              <a:buNone/>
            </a:pPr>
            <a:endParaRPr lang="nb-NO"/>
          </a:p>
          <a:p>
            <a:pPr marL="0" indent="0">
              <a:buNone/>
            </a:pPr>
            <a:r>
              <a:rPr lang="nb-NO"/>
              <a:t>Kulturminneloven</a:t>
            </a:r>
            <a:endParaRPr lang="nb-NO">
              <a:cs typeface="Calibri"/>
            </a:endParaRPr>
          </a:p>
          <a:p>
            <a:pPr marL="0" indent="0">
              <a:buNone/>
            </a:pPr>
            <a:r>
              <a:rPr lang="nb-NO" sz="1200" b="0" i="0" u="none" strike="noStrike" kern="1200">
                <a:solidFill>
                  <a:schemeClr val="tx1"/>
                </a:solidFill>
                <a:effectLst/>
                <a:latin typeface="+mn-lt"/>
                <a:ea typeface="+mn-ea"/>
                <a:cs typeface="+mn-cs"/>
              </a:rPr>
              <a:t>Skal sikre at kulturminner og kulturmiljøer med deres egenart og variasjon skal vernes både som del av vår kulturarv og identitet. Har bestemmelser om fredning av og hensyn til disse.</a:t>
            </a:r>
            <a:r>
              <a:rPr lang="nb-NO" sz="1200" b="0" i="0" kern="1200">
                <a:solidFill>
                  <a:schemeClr val="tx1"/>
                </a:solidFill>
                <a:effectLst/>
                <a:latin typeface="+mn-lt"/>
                <a:ea typeface="+mn-ea"/>
                <a:cs typeface="+mn-cs"/>
              </a:rPr>
              <a:t>​</a:t>
            </a:r>
            <a:endParaRPr lang="nb-NO" sz="1200" b="0" i="0" kern="1200">
              <a:solidFill>
                <a:schemeClr val="tx1"/>
              </a:solidFill>
              <a:effectLst/>
              <a:latin typeface="+mn-lt"/>
              <a:cs typeface="Calibri"/>
            </a:endParaRPr>
          </a:p>
          <a:p>
            <a:pPr marL="0" indent="0">
              <a:buNone/>
            </a:pPr>
            <a:endParaRPr lang="nb-NO"/>
          </a:p>
          <a:p>
            <a:pPr marL="0" indent="0">
              <a:buNone/>
            </a:pPr>
            <a:r>
              <a:rPr lang="nb-NO"/>
              <a:t>Plan- og </a:t>
            </a:r>
            <a:r>
              <a:rPr lang="nb-NO" err="1"/>
              <a:t>bygningloven</a:t>
            </a:r>
            <a:endParaRPr lang="nb-NO"/>
          </a:p>
          <a:p>
            <a:pPr rtl="0" fontAlgn="base"/>
            <a:r>
              <a:rPr lang="nb-NO" sz="1200" b="0" i="0" u="none" strike="noStrike" kern="1200">
                <a:solidFill>
                  <a:schemeClr val="tx1"/>
                </a:solidFill>
                <a:effectLst/>
                <a:latin typeface="+mn-lt"/>
                <a:ea typeface="+mn-ea"/>
                <a:cs typeface="+mn-cs"/>
              </a:rPr>
              <a:t>Skal fremme bærekraftig utvikling til beste for den enkelte, samfunnet og framtidige generasjoner.</a:t>
            </a:r>
            <a:r>
              <a:rPr lang="en-US" sz="1200" b="0" i="0" kern="1200">
                <a:solidFill>
                  <a:schemeClr val="tx1"/>
                </a:solidFill>
                <a:effectLst/>
                <a:latin typeface="+mn-lt"/>
                <a:ea typeface="+mn-ea"/>
                <a:cs typeface="+mn-cs"/>
              </a:rPr>
              <a:t>​</a:t>
            </a:r>
            <a:endParaRPr lang="en-US" sz="1200" b="0" i="0" kern="1200">
              <a:solidFill>
                <a:schemeClr val="tx1"/>
              </a:solidFill>
              <a:effectLst/>
              <a:latin typeface="+mn-lt"/>
              <a:cs typeface="Calibri"/>
            </a:endParaRPr>
          </a:p>
          <a:p>
            <a:pPr rtl="0" fontAlgn="base"/>
            <a:r>
              <a:rPr lang="nb-NO" sz="1200" b="0" i="0" u="none" strike="noStrike" kern="1200">
                <a:solidFill>
                  <a:schemeClr val="tx1"/>
                </a:solidFill>
                <a:effectLst/>
                <a:latin typeface="+mn-lt"/>
                <a:ea typeface="+mn-ea"/>
                <a:cs typeface="+mn-cs"/>
              </a:rPr>
              <a:t>Har bestemmelser om planer og byggesaksbehandling</a:t>
            </a:r>
            <a:endParaRPr lang="en-US" sz="1200" b="0" i="0" kern="1200">
              <a:solidFill>
                <a:schemeClr val="tx1"/>
              </a:solidFill>
              <a:effectLst/>
              <a:latin typeface="+mn-lt"/>
              <a:ea typeface="+mn-ea"/>
              <a:cs typeface="+mn-cs"/>
            </a:endParaRPr>
          </a:p>
          <a:p>
            <a:pPr marL="0" indent="0">
              <a:buNone/>
            </a:pPr>
            <a:endParaRPr lang="nb-NO"/>
          </a:p>
          <a:p>
            <a:pPr marL="0" indent="0">
              <a:buNone/>
            </a:pPr>
            <a:r>
              <a:rPr lang="nb-NO"/>
              <a:t>Motorferdselloven</a:t>
            </a:r>
            <a:endParaRPr lang="nb-NO">
              <a:cs typeface="Calibri"/>
            </a:endParaRPr>
          </a:p>
          <a:p>
            <a:pPr marL="0" indent="0">
              <a:buNone/>
            </a:pPr>
            <a:r>
              <a:rPr lang="nb-NO" sz="1200" b="0" i="0" u="none" strike="noStrike" kern="1200">
                <a:solidFill>
                  <a:schemeClr val="tx1"/>
                </a:solidFill>
                <a:effectLst/>
                <a:latin typeface="+mn-lt"/>
                <a:ea typeface="+mn-ea"/>
                <a:cs typeface="+mn-cs"/>
              </a:rPr>
              <a:t>Skal ut fra et samfunnsmessig helhetssyn regulere motorferdselen i utmark og vassdrag med sikte på å verne om naturmiljøet og fremme trivselen.</a:t>
            </a:r>
            <a:r>
              <a:rPr lang="nb-NO" sz="1200" b="0" i="0" kern="1200">
                <a:solidFill>
                  <a:schemeClr val="tx1"/>
                </a:solidFill>
                <a:effectLst/>
                <a:latin typeface="+mn-lt"/>
                <a:ea typeface="+mn-ea"/>
                <a:cs typeface="+mn-cs"/>
              </a:rPr>
              <a:t>​</a:t>
            </a:r>
            <a:endParaRPr lang="nb-NO" sz="1200" b="0" i="0" kern="1200">
              <a:solidFill>
                <a:schemeClr val="tx1"/>
              </a:solidFill>
              <a:effectLst/>
              <a:latin typeface="+mn-lt"/>
              <a:cs typeface="Calibri"/>
            </a:endParaRPr>
          </a:p>
          <a:p>
            <a:pPr marL="0" indent="0">
              <a:buNone/>
            </a:pPr>
            <a:endParaRPr lang="nb-NO"/>
          </a:p>
          <a:p>
            <a:pPr marL="0" indent="0">
              <a:buNone/>
            </a:pPr>
            <a:r>
              <a:rPr lang="nb-NO" err="1"/>
              <a:t>Produktkontrolloven</a:t>
            </a:r>
            <a:endParaRPr lang="nb-NO"/>
          </a:p>
          <a:p>
            <a:endParaRPr lang="nb-NO"/>
          </a:p>
          <a:p>
            <a:endParaRPr lang="nb-NO"/>
          </a:p>
        </p:txBody>
      </p:sp>
      <p:sp>
        <p:nvSpPr>
          <p:cNvPr id="4" name="Plassholder for lysbildenummer 3"/>
          <p:cNvSpPr>
            <a:spLocks noGrp="1"/>
          </p:cNvSpPr>
          <p:nvPr>
            <p:ph type="sldNum" sz="quarter" idx="5"/>
          </p:nvPr>
        </p:nvSpPr>
        <p:spPr/>
        <p:txBody>
          <a:bodyPr/>
          <a:lstStyle/>
          <a:p>
            <a:fld id="{3BE6ED2A-029F-4C20-9438-B6B3B13010B3}" type="slidenum">
              <a:rPr lang="nb-NO" smtClean="0"/>
              <a:t>6</a:t>
            </a:fld>
            <a:endParaRPr lang="nb-NO"/>
          </a:p>
        </p:txBody>
      </p:sp>
    </p:spTree>
    <p:extLst>
      <p:ext uri="{BB962C8B-B14F-4D97-AF65-F5344CB8AC3E}">
        <p14:creationId xmlns:p14="http://schemas.microsoft.com/office/powerpoint/2010/main" val="295740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Dobbel gangbane, laget av plank 48x148 mm. Øk gjerne til 48x198 for å få bredere bane. Avstand mellom </a:t>
            </a:r>
            <a:r>
              <a:rPr lang="nb-NO" err="1"/>
              <a:t>ca</a:t>
            </a:r>
            <a:r>
              <a:rPr lang="nb-NO"/>
              <a:t> 1-2 cm. Det gjør at syklister også kan bruke den. Er det for stor avstand setter de fast hjulet mellom. Det er også risiko for hunder og småbarn med stor avstand. Dersom det er et sted med mye bruk av sykkel bør en vurdere 3 bord i bredden. Da unngår en at syklistene kjører på utsiden. </a:t>
            </a:r>
          </a:p>
          <a:p>
            <a:r>
              <a:rPr lang="nb-NO"/>
              <a:t>	</a:t>
            </a:r>
          </a:p>
        </p:txBody>
      </p:sp>
      <p:sp>
        <p:nvSpPr>
          <p:cNvPr id="4" name="Plassholder for lysbildenummer 3"/>
          <p:cNvSpPr>
            <a:spLocks noGrp="1"/>
          </p:cNvSpPr>
          <p:nvPr>
            <p:ph type="sldNum" sz="quarter" idx="5"/>
          </p:nvPr>
        </p:nvSpPr>
        <p:spPr/>
        <p:txBody>
          <a:bodyPr/>
          <a:lstStyle/>
          <a:p>
            <a:fld id="{3BE6ED2A-029F-4C20-9438-B6B3B13010B3}" type="slidenum">
              <a:rPr lang="nb-NO" smtClean="0"/>
              <a:t>7</a:t>
            </a:fld>
            <a:endParaRPr lang="nb-NO"/>
          </a:p>
        </p:txBody>
      </p:sp>
    </p:spTree>
    <p:extLst>
      <p:ext uri="{BB962C8B-B14F-4D97-AF65-F5344CB8AC3E}">
        <p14:creationId xmlns:p14="http://schemas.microsoft.com/office/powerpoint/2010/main" val="908654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Klopper </a:t>
            </a:r>
            <a:endParaRPr lang="nb-NO" b="1" dirty="0"/>
          </a:p>
          <a:p>
            <a:r>
              <a:rPr lang="nb-NO" b="1" dirty="0"/>
              <a:t>Klopp er ei lita bru</a:t>
            </a:r>
            <a:r>
              <a:rPr lang="nb-NO" dirty="0"/>
              <a:t>. Den kan lages av stokker på stedet eller av planker eller kløyvde stokker av bestandig materiale. Dersom det brukes stokker, varer de lenger om de barkes. Der kloppen kan tas av flom, må den tas inn om vinteren eller forankres i land med solid kjetting eller wire, som festes i den ene enden av hver stokk. Stokkene lagres på begge sider av bekken, slik at de kan legges ut igjen fra hver sin side av bekken. </a:t>
            </a:r>
          </a:p>
          <a:p>
            <a:endParaRPr lang="nb-NO" dirty="0"/>
          </a:p>
        </p:txBody>
      </p:sp>
      <p:sp>
        <p:nvSpPr>
          <p:cNvPr id="4" name="Plassholder for lysbildenummer 3"/>
          <p:cNvSpPr>
            <a:spLocks noGrp="1"/>
          </p:cNvSpPr>
          <p:nvPr>
            <p:ph type="sldNum" sz="quarter" idx="5"/>
          </p:nvPr>
        </p:nvSpPr>
        <p:spPr/>
        <p:txBody>
          <a:bodyPr/>
          <a:lstStyle/>
          <a:p>
            <a:fld id="{3BE6ED2A-029F-4C20-9438-B6B3B13010B3}" type="slidenum">
              <a:rPr lang="nb-NO" smtClean="0"/>
              <a:t>8</a:t>
            </a:fld>
            <a:endParaRPr lang="nb-NO"/>
          </a:p>
        </p:txBody>
      </p:sp>
    </p:spTree>
    <p:extLst>
      <p:ext uri="{BB962C8B-B14F-4D97-AF65-F5344CB8AC3E}">
        <p14:creationId xmlns:p14="http://schemas.microsoft.com/office/powerpoint/2010/main" val="3066769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a:t>Å bygge ei bru er siste utvei! Må du bygge ei stor bru, må du gå et helt annet kurs </a:t>
            </a:r>
            <a:r>
              <a:rPr lang="nb-NO" b="0">
                <a:sym typeface="Wingdings" panose="05000000000000000000" pitchFamily="2" charset="2"/>
              </a:rPr>
              <a:t> likevel er det greit at dere kjenner til vanlige typer bruer som kan bygges i naturen. Og noen kan vi selvsagt bygge selv. De vanligste bruene vi bygger å dugnad er bjelke-, stokke- og </a:t>
            </a:r>
            <a:r>
              <a:rPr lang="nb-NO" b="0" err="1">
                <a:sym typeface="Wingdings" panose="05000000000000000000" pitchFamily="2" charset="2"/>
              </a:rPr>
              <a:t>stigebru</a:t>
            </a:r>
            <a:r>
              <a:rPr lang="nb-NO" b="0">
                <a:sym typeface="Wingdings" panose="05000000000000000000" pitchFamily="2" charset="2"/>
              </a:rPr>
              <a:t>. </a:t>
            </a:r>
          </a:p>
          <a:p>
            <a:r>
              <a:rPr lang="nb-NO"/>
              <a:t>Hengebru bygges der spennet er for langt – men det krever fagkyndig kompetanse. </a:t>
            </a:r>
          </a:p>
          <a:p>
            <a:r>
              <a:rPr lang="nb-NO"/>
              <a:t>Bruer kan ha mange utførelser avhengig av forholdene, og det er viktig å tilpasse konstruksjonen til behovene. Brukonstruksjonene varierer fra å legge en aluminiumstige med to planker på, over et smalt bekke- eller elveløp, til å være en permanent og robust helårsbru. </a:t>
            </a:r>
          </a:p>
          <a:p>
            <a:endParaRPr lang="nb-NO"/>
          </a:p>
          <a:p>
            <a:r>
              <a:rPr lang="nb-NO"/>
              <a:t>I fjellet må vandrere fortsatt være forberedt på noe vading. Brubygging innebærer et naturinngrep, er ofte kostbart og krever vedlikehold. Generelt bør man derfor begrense brubygging til de stedene der vading er farlig, og når vannet er høyere enn 0,5m dypt</a:t>
            </a:r>
          </a:p>
          <a:p>
            <a:endParaRPr lang="nb-NO"/>
          </a:p>
          <a:p>
            <a:r>
              <a:rPr lang="nb-NO"/>
              <a:t>Før det settes opp ei bru må det gjennomføres en grundig behovsanalyse sammen med andre lokale brukere. Dette for å komme frem til nøyaktig plassering og brutype. I tillegg må en rekke spørsmål avklares; Skal brua brukes av beitedyr? Trengs det grind på brua? Skal en kunne gå på ski over? Må den tåle snøscooter? Hvem har ansvar for vedlikeholdet? </a:t>
            </a:r>
          </a:p>
          <a:p>
            <a:endParaRPr lang="nb-NO"/>
          </a:p>
          <a:p>
            <a:r>
              <a:rPr lang="nb-NO"/>
              <a:t>Man bør tilstrebe å bygge helårsbruer. Sommerbruer er oftest billigere å bygge, men gir mange driftsmessige utfordringer, samt uforutsigbarhet for de som skal bruke dem. Merk at en helårsbru minimum skal bære en nyttelast på 250kg/m2 + snølast. </a:t>
            </a:r>
            <a:br>
              <a:rPr lang="nb-NO"/>
            </a:br>
            <a:endParaRPr lang="nb-NO"/>
          </a:p>
          <a:p>
            <a:r>
              <a:rPr lang="nb-NO" b="1"/>
              <a:t>Forskrifter av 2020:</a:t>
            </a:r>
            <a:br>
              <a:rPr lang="nb-NO" b="1"/>
            </a:br>
            <a:r>
              <a:rPr lang="nb-NO" b="1"/>
              <a:t>pr definisjon er en bru en konstruksjon som er mer enn 2,5 meter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solidFill>
                  <a:schemeClr val="tx1"/>
                </a:solidFill>
                <a:effectLst/>
                <a:latin typeface="+mn-lt"/>
                <a:ea typeface="+mn-ea"/>
                <a:cs typeface="+mn-cs"/>
              </a:rPr>
              <a:t>Bærende konstruksjon, mer enn 2,5 meter og høyde som gir fare hvis den kollapser, er en bru med behov for </a:t>
            </a:r>
            <a:r>
              <a:rPr lang="nb-NO" sz="1200" b="1" u="sng" kern="1200">
                <a:solidFill>
                  <a:schemeClr val="tx1"/>
                </a:solidFill>
                <a:effectLst/>
                <a:latin typeface="+mn-lt"/>
                <a:ea typeface="+mn-ea"/>
                <a:cs typeface="+mn-cs"/>
              </a:rPr>
              <a:t>ansvarlig bygger</a:t>
            </a:r>
            <a:r>
              <a:rPr lang="nb-NO" sz="1200" kern="1200">
                <a:solidFill>
                  <a:schemeClr val="tx1"/>
                </a:solidFill>
                <a:effectLst/>
                <a:latin typeface="+mn-lt"/>
                <a:ea typeface="+mn-ea"/>
                <a:cs typeface="+mn-cs"/>
              </a:rPr>
              <a:t>. </a:t>
            </a:r>
          </a:p>
          <a:p>
            <a:r>
              <a:rPr lang="nb-NO" b="0"/>
              <a:t>Dette innebærer at en må kunne vise til</a:t>
            </a:r>
            <a:r>
              <a:rPr lang="nb-NO" b="0" u="sng"/>
              <a:t> kompetanse</a:t>
            </a:r>
            <a:r>
              <a:rPr lang="nb-NO" b="0"/>
              <a:t> for å få bygge. </a:t>
            </a:r>
          </a:p>
          <a:p>
            <a:r>
              <a:rPr lang="nb-NO" b="0"/>
              <a:t>Må bygemeldes til kommunen, plan- og bygningsloven. Det kan utløse stort ansvar å bygge en bru.  </a:t>
            </a:r>
          </a:p>
          <a:p>
            <a:r>
              <a:rPr lang="nb-NO" b="0"/>
              <a:t>Se informasjonen som ligger i Merkehåndboka side 64. </a:t>
            </a:r>
          </a:p>
          <a:p>
            <a:endParaRPr lang="nb-NO"/>
          </a:p>
        </p:txBody>
      </p:sp>
      <p:sp>
        <p:nvSpPr>
          <p:cNvPr id="4" name="Plassholder for lysbildenummer 3"/>
          <p:cNvSpPr>
            <a:spLocks noGrp="1"/>
          </p:cNvSpPr>
          <p:nvPr>
            <p:ph type="sldNum" sz="quarter" idx="5"/>
          </p:nvPr>
        </p:nvSpPr>
        <p:spPr/>
        <p:txBody>
          <a:bodyPr/>
          <a:lstStyle/>
          <a:p>
            <a:fld id="{3BE6ED2A-029F-4C20-9438-B6B3B13010B3}" type="slidenum">
              <a:rPr lang="nb-NO" smtClean="0"/>
              <a:t>9</a:t>
            </a:fld>
            <a:endParaRPr lang="nb-NO"/>
          </a:p>
        </p:txBody>
      </p:sp>
    </p:spTree>
    <p:extLst>
      <p:ext uri="{BB962C8B-B14F-4D97-AF65-F5344CB8AC3E}">
        <p14:creationId xmlns:p14="http://schemas.microsoft.com/office/powerpoint/2010/main" val="3411227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1CEB648F-06B4-4101-890B-246799C8937E}" type="datetime1">
              <a:rPr lang="en-US" smtClean="0"/>
              <a:t>10/6/2022</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1375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694A9489-B325-4AE7-9F36-FF1437A71990}" type="datetime1">
              <a:rPr lang="en-US" smtClean="0"/>
              <a:t>10/6/2022</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1709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B96C9DE7-AA16-4B23-A167-2F30DCA7297E}" type="datetime1">
              <a:rPr lang="en-US" smtClean="0"/>
              <a:t>10/6/2022</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55733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0FCBAAC1-B940-4AD1-ADBA-4EAFE869E074}" type="datetime1">
              <a:rPr lang="en-US" smtClean="0"/>
              <a:t>10/6/2022</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7412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C63103A3-B461-4C34-8288-4BBB1A9DEF0B}" type="datetime1">
              <a:rPr lang="en-US" smtClean="0"/>
              <a:t>10/6/2022</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970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BC6FAF53-70D4-4B80-B4CE-2C847026BC2E}" type="datetime1">
              <a:rPr lang="en-US" smtClean="0"/>
              <a:t>10/6/2022</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648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9AE0ECA0-93E5-481A-B63A-D8428E7E997B}" type="datetime1">
              <a:rPr lang="en-US" smtClean="0"/>
              <a:t>10/6/2022</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04320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B7583E6D-B7F7-4458-B4AC-23E166C28BAB}" type="datetime1">
              <a:rPr lang="en-US" smtClean="0"/>
              <a:t>10/6/2022</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34756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2946C5C-A96E-4C53-A2A1-AE8D9A73234D}" type="datetime1">
              <a:rPr lang="en-US" smtClean="0"/>
              <a:t>10/6/2022</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8686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CE57396-9765-4E9E-A0ED-E5904FC13AF0}" type="datetime1">
              <a:rPr lang="en-US" smtClean="0"/>
              <a:t>10/6/2022</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6352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F53076B-893C-4CFB-80DF-A6C513838581}" type="datetime1">
              <a:rPr lang="en-US" smtClean="0"/>
              <a:t>10/6/2022</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3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C3B42-3B54-421A-8A66-1D56C509EA55}" type="datetime1">
              <a:rPr lang="en-US" smtClean="0"/>
              <a:t>10/6/2022</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26493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051A398C-8BDE-4B70-8AE7-3D55B7A49053}"/>
              </a:ext>
            </a:extLst>
          </p:cNvPr>
          <p:cNvSpPr>
            <a:spLocks noGrp="1"/>
          </p:cNvSpPr>
          <p:nvPr>
            <p:ph type="title"/>
          </p:nvPr>
        </p:nvSpPr>
        <p:spPr>
          <a:xfrm>
            <a:off x="5497941" y="5344667"/>
            <a:ext cx="6595433" cy="1388650"/>
          </a:xfrm>
        </p:spPr>
        <p:txBody>
          <a:bodyPr>
            <a:noAutofit/>
          </a:bodyPr>
          <a:lstStyle/>
          <a:p>
            <a:pPr algn="ctr"/>
            <a:r>
              <a:rPr lang="nb-NO" sz="2400" dirty="0"/>
              <a:t>Nina Pettersen, DNT Nord-Trøndelag</a:t>
            </a:r>
            <a:br>
              <a:rPr lang="nb-NO" sz="2400" dirty="0"/>
            </a:br>
            <a:r>
              <a:rPr lang="nb-NO" sz="2400" dirty="0"/>
              <a:t>Forum for Friluftsliv 26.oktober 2022</a:t>
            </a:r>
          </a:p>
        </p:txBody>
      </p:sp>
      <p:sp>
        <p:nvSpPr>
          <p:cNvPr id="2" name="TekstSylinder 1">
            <a:extLst>
              <a:ext uri="{FF2B5EF4-FFF2-40B4-BE49-F238E27FC236}">
                <a16:creationId xmlns:a16="http://schemas.microsoft.com/office/drawing/2014/main" id="{B282F2BB-A95A-84AB-F3C2-78367EB1FD4C}"/>
              </a:ext>
            </a:extLst>
          </p:cNvPr>
          <p:cNvSpPr txBox="1"/>
          <p:nvPr/>
        </p:nvSpPr>
        <p:spPr>
          <a:xfrm>
            <a:off x="2046514" y="489857"/>
            <a:ext cx="8893629" cy="4601260"/>
          </a:xfrm>
          <a:prstGeom prst="rect">
            <a:avLst/>
          </a:prstGeom>
          <a:noFill/>
        </p:spPr>
        <p:txBody>
          <a:bodyPr wrap="square" rtlCol="0">
            <a:spAutoFit/>
          </a:bodyPr>
          <a:lstStyle/>
          <a:p>
            <a:pPr algn="ctr"/>
            <a:r>
              <a:rPr lang="nb-NO" sz="4400" b="1" dirty="0"/>
              <a:t>DEN NORSKE TURISTFORENING – STØRSTE FRILUFTSLIVORGANISASJON I NORGE</a:t>
            </a:r>
          </a:p>
          <a:p>
            <a:pPr algn="ctr"/>
            <a:r>
              <a:rPr lang="nb-NO" sz="4400" b="1" dirty="0"/>
              <a:t>20 000 KM MERKEDE STIER </a:t>
            </a:r>
          </a:p>
          <a:p>
            <a:pPr algn="ctr"/>
            <a:r>
              <a:rPr lang="nb-NO" sz="4400" b="1" dirty="0"/>
              <a:t>550 HYTTER</a:t>
            </a:r>
          </a:p>
          <a:p>
            <a:pPr algn="ctr"/>
            <a:r>
              <a:rPr lang="nb-NO" sz="4400" b="1" dirty="0"/>
              <a:t>1 MILLION DUGNDSTIMER PER ÅR</a:t>
            </a:r>
          </a:p>
          <a:p>
            <a:pPr algn="ctr"/>
            <a:endParaRPr lang="nb-NO" sz="1100" dirty="0"/>
          </a:p>
          <a:p>
            <a:pPr algn="ctr"/>
            <a:endParaRPr lang="nb-NO" dirty="0"/>
          </a:p>
        </p:txBody>
      </p:sp>
      <p:pic>
        <p:nvPicPr>
          <p:cNvPr id="6" name="Bilde 5" descr="Et bilde som inneholder tekst&#10;&#10;Automatisk generert beskrivelse">
            <a:extLst>
              <a:ext uri="{FF2B5EF4-FFF2-40B4-BE49-F238E27FC236}">
                <a16:creationId xmlns:a16="http://schemas.microsoft.com/office/drawing/2014/main" id="{72745EB1-6926-5F67-A4AA-F0FC632C6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17" y="5522985"/>
            <a:ext cx="4511584" cy="1032013"/>
          </a:xfrm>
          <a:prstGeom prst="rect">
            <a:avLst/>
          </a:prstGeom>
        </p:spPr>
      </p:pic>
    </p:spTree>
    <p:extLst>
      <p:ext uri="{BB962C8B-B14F-4D97-AF65-F5344CB8AC3E}">
        <p14:creationId xmlns:p14="http://schemas.microsoft.com/office/powerpoint/2010/main" val="115163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97A20B0-5262-4C2F-8C85-6859B3074B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646" y="1858191"/>
            <a:ext cx="3340624" cy="4454165"/>
          </a:xfrm>
          <a:prstGeom prst="rect">
            <a:avLst/>
          </a:prstGeom>
        </p:spPr>
      </p:pic>
      <p:sp>
        <p:nvSpPr>
          <p:cNvPr id="3" name="Rektangel 2">
            <a:extLst>
              <a:ext uri="{FF2B5EF4-FFF2-40B4-BE49-F238E27FC236}">
                <a16:creationId xmlns:a16="http://schemas.microsoft.com/office/drawing/2014/main" id="{6F1EEB9A-3F28-4BDF-A6B4-D5C3AC549E56}"/>
              </a:ext>
            </a:extLst>
          </p:cNvPr>
          <p:cNvSpPr/>
          <p:nvPr/>
        </p:nvSpPr>
        <p:spPr>
          <a:xfrm>
            <a:off x="474646" y="1176620"/>
            <a:ext cx="1642437" cy="477054"/>
          </a:xfrm>
          <a:prstGeom prst="rect">
            <a:avLst/>
          </a:prstGeom>
        </p:spPr>
        <p:txBody>
          <a:bodyPr wrap="none">
            <a:spAutoFit/>
          </a:bodyPr>
          <a:lstStyle/>
          <a:p>
            <a:r>
              <a:rPr lang="nb-NO" sz="2500">
                <a:latin typeface="DINOT-Regular" panose="02010504030101020104" pitchFamily="50" charset="0"/>
              </a:rPr>
              <a:t>Stokkebru</a:t>
            </a:r>
            <a:endParaRPr lang="nb-NO" sz="2500"/>
          </a:p>
        </p:txBody>
      </p:sp>
      <p:pic>
        <p:nvPicPr>
          <p:cNvPr id="7" name="Bilde 6">
            <a:extLst>
              <a:ext uri="{FF2B5EF4-FFF2-40B4-BE49-F238E27FC236}">
                <a16:creationId xmlns:a16="http://schemas.microsoft.com/office/drawing/2014/main" id="{E649CA48-DEAD-463A-A8A3-23065E7E2939}"/>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3988904" y="1858191"/>
            <a:ext cx="6705600" cy="4454165"/>
          </a:xfrm>
          <a:prstGeom prst="rect">
            <a:avLst/>
          </a:prstGeom>
          <a:noFill/>
          <a:ln>
            <a:noFill/>
          </a:ln>
        </p:spPr>
      </p:pic>
      <p:sp>
        <p:nvSpPr>
          <p:cNvPr id="11" name="Rektangel 10">
            <a:extLst>
              <a:ext uri="{FF2B5EF4-FFF2-40B4-BE49-F238E27FC236}">
                <a16:creationId xmlns:a16="http://schemas.microsoft.com/office/drawing/2014/main" id="{DE017D1F-D5E6-4EBF-88E8-25B8ED297781}"/>
              </a:ext>
            </a:extLst>
          </p:cNvPr>
          <p:cNvSpPr/>
          <p:nvPr/>
        </p:nvSpPr>
        <p:spPr>
          <a:xfrm>
            <a:off x="3927921" y="1176620"/>
            <a:ext cx="2596050" cy="477054"/>
          </a:xfrm>
          <a:prstGeom prst="rect">
            <a:avLst/>
          </a:prstGeom>
        </p:spPr>
        <p:txBody>
          <a:bodyPr wrap="square">
            <a:spAutoFit/>
          </a:bodyPr>
          <a:lstStyle/>
          <a:p>
            <a:r>
              <a:rPr lang="nb-NO" sz="2500">
                <a:latin typeface="DINOT-Regular" panose="02010504030101020104" pitchFamily="50" charset="0"/>
              </a:rPr>
              <a:t>Bjelkebru</a:t>
            </a:r>
            <a:endParaRPr lang="nb-NO" sz="2500"/>
          </a:p>
        </p:txBody>
      </p:sp>
    </p:spTree>
    <p:extLst>
      <p:ext uri="{BB962C8B-B14F-4D97-AF65-F5344CB8AC3E}">
        <p14:creationId xmlns:p14="http://schemas.microsoft.com/office/powerpoint/2010/main" val="303541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Bilde 14" descr="Et bilde som inneholder utendørs, himmel, tekst, skilt&#10;&#10;Automatisk generert beskrivelse">
            <a:extLst>
              <a:ext uri="{FF2B5EF4-FFF2-40B4-BE49-F238E27FC236}">
                <a16:creationId xmlns:a16="http://schemas.microsoft.com/office/drawing/2014/main" id="{291ADB0C-E82E-45A1-A85D-1677CE837A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9" name="TekstSylinder 18">
            <a:extLst>
              <a:ext uri="{FF2B5EF4-FFF2-40B4-BE49-F238E27FC236}">
                <a16:creationId xmlns:a16="http://schemas.microsoft.com/office/drawing/2014/main" id="{6C2EB9B5-EDE2-45C6-A7DA-0F9257A2E0E1}"/>
              </a:ext>
            </a:extLst>
          </p:cNvPr>
          <p:cNvSpPr txBox="1"/>
          <p:nvPr/>
        </p:nvSpPr>
        <p:spPr>
          <a:xfrm>
            <a:off x="20" y="4976181"/>
            <a:ext cx="12191980" cy="646331"/>
          </a:xfrm>
          <a:prstGeom prst="rect">
            <a:avLst/>
          </a:prstGeom>
          <a:solidFill>
            <a:schemeClr val="bg1">
              <a:lumMod val="65000"/>
            </a:schemeClr>
          </a:solidFill>
        </p:spPr>
        <p:txBody>
          <a:bodyPr wrap="square" rtlCol="0">
            <a:spAutoFit/>
          </a:bodyPr>
          <a:lstStyle/>
          <a:p>
            <a:r>
              <a:rPr lang="nb-NO" sz="3600">
                <a:solidFill>
                  <a:schemeClr val="bg1"/>
                </a:solidFill>
                <a:latin typeface="DINOT-Regular" panose="02010504030101020104" pitchFamily="50" charset="0"/>
              </a:rPr>
              <a:t>MERKING, VARDING OG SKILTING</a:t>
            </a:r>
            <a:endParaRPr lang="nb-NO" sz="3600">
              <a:solidFill>
                <a:schemeClr val="bg1"/>
              </a:solidFill>
            </a:endParaRPr>
          </a:p>
        </p:txBody>
      </p:sp>
      <p:sp>
        <p:nvSpPr>
          <p:cNvPr id="2" name="TekstSylinder 1">
            <a:extLst>
              <a:ext uri="{FF2B5EF4-FFF2-40B4-BE49-F238E27FC236}">
                <a16:creationId xmlns:a16="http://schemas.microsoft.com/office/drawing/2014/main" id="{8E3574FD-123A-4A82-A0DF-2C441C9FE1D6}"/>
              </a:ext>
            </a:extLst>
          </p:cNvPr>
          <p:cNvSpPr txBox="1"/>
          <p:nvPr/>
        </p:nvSpPr>
        <p:spPr>
          <a:xfrm>
            <a:off x="9242159" y="6112091"/>
            <a:ext cx="2453450" cy="369332"/>
          </a:xfrm>
          <a:prstGeom prst="rect">
            <a:avLst/>
          </a:prstGeom>
          <a:solidFill>
            <a:schemeClr val="bg1">
              <a:lumMod val="65000"/>
            </a:schemeClr>
          </a:solidFill>
        </p:spPr>
        <p:txBody>
          <a:bodyPr wrap="square" rtlCol="0">
            <a:spAutoFit/>
          </a:bodyPr>
          <a:lstStyle/>
          <a:p>
            <a:r>
              <a:rPr lang="nb-NO">
                <a:solidFill>
                  <a:schemeClr val="bg1"/>
                </a:solidFill>
              </a:rPr>
              <a:t>Merkehåndboka side 88</a:t>
            </a:r>
          </a:p>
        </p:txBody>
      </p:sp>
    </p:spTree>
    <p:extLst>
      <p:ext uri="{BB962C8B-B14F-4D97-AF65-F5344CB8AC3E}">
        <p14:creationId xmlns:p14="http://schemas.microsoft.com/office/powerpoint/2010/main" val="3433072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descr="Et bilde som inneholder utendørs, himmel, gress, natur&#10;&#10;Automatisk generert beskrivelse">
            <a:extLst>
              <a:ext uri="{FF2B5EF4-FFF2-40B4-BE49-F238E27FC236}">
                <a16:creationId xmlns:a16="http://schemas.microsoft.com/office/drawing/2014/main" id="{8B23CCFA-B1E8-4BB0-B61C-0C8081BA56B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ekstSylinder 1">
            <a:extLst>
              <a:ext uri="{FF2B5EF4-FFF2-40B4-BE49-F238E27FC236}">
                <a16:creationId xmlns:a16="http://schemas.microsoft.com/office/drawing/2014/main" id="{A6C53599-EAED-4867-8044-9A7C2E422FA7}"/>
              </a:ext>
            </a:extLst>
          </p:cNvPr>
          <p:cNvSpPr txBox="1"/>
          <p:nvPr/>
        </p:nvSpPr>
        <p:spPr>
          <a:xfrm>
            <a:off x="0" y="869293"/>
            <a:ext cx="12191980" cy="646331"/>
          </a:xfrm>
          <a:prstGeom prst="rect">
            <a:avLst/>
          </a:prstGeom>
          <a:solidFill>
            <a:schemeClr val="bg1">
              <a:lumMod val="65000"/>
            </a:schemeClr>
          </a:solidFill>
        </p:spPr>
        <p:txBody>
          <a:bodyPr wrap="square" rtlCol="0">
            <a:spAutoFit/>
          </a:bodyPr>
          <a:lstStyle/>
          <a:p>
            <a:r>
              <a:rPr lang="nb-NO" sz="3600">
                <a:solidFill>
                  <a:schemeClr val="bg1"/>
                </a:solidFill>
                <a:latin typeface="DINOT-Regular" panose="02010504030101020104" pitchFamily="50" charset="0"/>
              </a:rPr>
              <a:t>VARDER</a:t>
            </a:r>
          </a:p>
        </p:txBody>
      </p:sp>
      <p:sp>
        <p:nvSpPr>
          <p:cNvPr id="3" name="TekstSylinder 2">
            <a:extLst>
              <a:ext uri="{FF2B5EF4-FFF2-40B4-BE49-F238E27FC236}">
                <a16:creationId xmlns:a16="http://schemas.microsoft.com/office/drawing/2014/main" id="{68233F9C-27E2-4529-A125-30D35E7A2E18}"/>
              </a:ext>
            </a:extLst>
          </p:cNvPr>
          <p:cNvSpPr txBox="1"/>
          <p:nvPr/>
        </p:nvSpPr>
        <p:spPr>
          <a:xfrm>
            <a:off x="9255512" y="6166624"/>
            <a:ext cx="2676293" cy="369332"/>
          </a:xfrm>
          <a:prstGeom prst="rect">
            <a:avLst/>
          </a:prstGeom>
          <a:solidFill>
            <a:schemeClr val="bg1">
              <a:lumMod val="65000"/>
            </a:schemeClr>
          </a:solidFill>
        </p:spPr>
        <p:txBody>
          <a:bodyPr wrap="square" rtlCol="0">
            <a:spAutoFit/>
          </a:bodyPr>
          <a:lstStyle/>
          <a:p>
            <a:r>
              <a:rPr lang="nb-NO">
                <a:solidFill>
                  <a:schemeClr val="bg1"/>
                </a:solidFill>
                <a:latin typeface="DINOT-Regular" panose="02010504030101020104" pitchFamily="50" charset="0"/>
              </a:rPr>
              <a:t>Merkehåndboka side 91</a:t>
            </a:r>
          </a:p>
        </p:txBody>
      </p:sp>
    </p:spTree>
    <p:extLst>
      <p:ext uri="{BB962C8B-B14F-4D97-AF65-F5344CB8AC3E}">
        <p14:creationId xmlns:p14="http://schemas.microsoft.com/office/powerpoint/2010/main" val="224549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himmel, utendørs, fjell, skilt&#10;&#10;Automatisk generert beskrivelse">
            <a:extLst>
              <a:ext uri="{FF2B5EF4-FFF2-40B4-BE49-F238E27FC236}">
                <a16:creationId xmlns:a16="http://schemas.microsoft.com/office/drawing/2014/main" id="{77F339BA-EB9E-4EC1-9A9B-44E1D067EA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4"/>
          <a:stretch/>
        </p:blipFill>
        <p:spPr>
          <a:xfrm>
            <a:off x="-30297" y="-1"/>
            <a:ext cx="12222297" cy="6858001"/>
          </a:xfrm>
          <a:prstGeom prst="rect">
            <a:avLst/>
          </a:prstGeom>
        </p:spPr>
      </p:pic>
      <p:sp>
        <p:nvSpPr>
          <p:cNvPr id="2" name="Tittel 1">
            <a:extLst>
              <a:ext uri="{FF2B5EF4-FFF2-40B4-BE49-F238E27FC236}">
                <a16:creationId xmlns:a16="http://schemas.microsoft.com/office/drawing/2014/main" id="{2728FE6C-8131-46D8-9568-E5E145AE1BC1}"/>
              </a:ext>
            </a:extLst>
          </p:cNvPr>
          <p:cNvSpPr>
            <a:spLocks noGrp="1"/>
          </p:cNvSpPr>
          <p:nvPr>
            <p:ph type="title"/>
          </p:nvPr>
        </p:nvSpPr>
        <p:spPr>
          <a:xfrm>
            <a:off x="-30297" y="575261"/>
            <a:ext cx="12222296" cy="664816"/>
          </a:xfrm>
          <a:solidFill>
            <a:schemeClr val="bg1">
              <a:lumMod val="65000"/>
            </a:schemeClr>
          </a:solidFill>
        </p:spPr>
        <p:txBody>
          <a:bodyPr>
            <a:normAutofit/>
          </a:bodyPr>
          <a:lstStyle/>
          <a:p>
            <a:r>
              <a:rPr lang="nb-NO" sz="3600">
                <a:solidFill>
                  <a:schemeClr val="bg1"/>
                </a:solidFill>
                <a:latin typeface="DINOT-Regular" panose="02010504030101020104" pitchFamily="50" charset="0"/>
              </a:rPr>
              <a:t>SKILT, STOLPER OG STAKER</a:t>
            </a:r>
            <a:endParaRPr lang="nb-NO" sz="3600">
              <a:solidFill>
                <a:schemeClr val="bg1"/>
              </a:solidFill>
            </a:endParaRPr>
          </a:p>
        </p:txBody>
      </p:sp>
      <p:sp>
        <p:nvSpPr>
          <p:cNvPr id="3" name="TekstSylinder 2">
            <a:extLst>
              <a:ext uri="{FF2B5EF4-FFF2-40B4-BE49-F238E27FC236}">
                <a16:creationId xmlns:a16="http://schemas.microsoft.com/office/drawing/2014/main" id="{314EEBE2-7499-4300-9129-809361B53BCF}"/>
              </a:ext>
            </a:extLst>
          </p:cNvPr>
          <p:cNvSpPr txBox="1"/>
          <p:nvPr/>
        </p:nvSpPr>
        <p:spPr>
          <a:xfrm>
            <a:off x="9194467" y="6073490"/>
            <a:ext cx="2584174" cy="369332"/>
          </a:xfrm>
          <a:prstGeom prst="rect">
            <a:avLst/>
          </a:prstGeom>
          <a:solidFill>
            <a:schemeClr val="bg1">
              <a:lumMod val="65000"/>
            </a:schemeClr>
          </a:solidFill>
        </p:spPr>
        <p:txBody>
          <a:bodyPr wrap="square" rtlCol="0">
            <a:spAutoFit/>
          </a:bodyPr>
          <a:lstStyle/>
          <a:p>
            <a:r>
              <a:rPr lang="nb-NO">
                <a:solidFill>
                  <a:schemeClr val="bg1"/>
                </a:solidFill>
              </a:rPr>
              <a:t>Merkehåndboka side 95</a:t>
            </a:r>
          </a:p>
        </p:txBody>
      </p:sp>
    </p:spTree>
    <p:extLst>
      <p:ext uri="{BB962C8B-B14F-4D97-AF65-F5344CB8AC3E}">
        <p14:creationId xmlns:p14="http://schemas.microsoft.com/office/powerpoint/2010/main" val="17010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3736D7F9-21C8-4B60-962E-8B95AD8156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132" y="995926"/>
            <a:ext cx="5136170" cy="4866147"/>
          </a:xfrm>
          <a:prstGeom prst="rect">
            <a:avLst/>
          </a:prstGeom>
        </p:spPr>
      </p:pic>
      <p:sp>
        <p:nvSpPr>
          <p:cNvPr id="5" name="Plassholder for innhold 4">
            <a:extLst>
              <a:ext uri="{FF2B5EF4-FFF2-40B4-BE49-F238E27FC236}">
                <a16:creationId xmlns:a16="http://schemas.microsoft.com/office/drawing/2014/main" id="{5221E24F-8660-48C4-BE3E-27FC0804D3AA}"/>
              </a:ext>
            </a:extLst>
          </p:cNvPr>
          <p:cNvSpPr>
            <a:spLocks noGrp="1"/>
          </p:cNvSpPr>
          <p:nvPr>
            <p:ph idx="1"/>
          </p:nvPr>
        </p:nvSpPr>
        <p:spPr>
          <a:xfrm>
            <a:off x="6096000" y="1209682"/>
            <a:ext cx="5918200" cy="4968146"/>
          </a:xfrm>
        </p:spPr>
        <p:txBody>
          <a:bodyPr>
            <a:normAutofit/>
          </a:bodyPr>
          <a:lstStyle/>
          <a:p>
            <a:pPr marL="0" indent="0">
              <a:buNone/>
            </a:pPr>
            <a:r>
              <a:rPr lang="nb-NO"/>
              <a:t>Utformingen av turskiltet og turskiltets grafikk tar sikte på å fremme en nasjonal og gjenkjennbar standard. </a:t>
            </a:r>
          </a:p>
          <a:p>
            <a:pPr marL="0" indent="0">
              <a:buNone/>
            </a:pPr>
            <a:endParaRPr lang="nb-NO">
              <a:latin typeface="DINOT-Regular" panose="02010504030101020104" pitchFamily="50" charset="0"/>
            </a:endParaRPr>
          </a:p>
          <a:p>
            <a:pPr marL="0" indent="0">
              <a:buNone/>
            </a:pPr>
            <a:r>
              <a:rPr lang="nb-NO" b="1">
                <a:latin typeface="DINOT-Regular" panose="02010504030101020104" pitchFamily="50" charset="0"/>
              </a:rPr>
              <a:t>STANDARDISERTE SKILT</a:t>
            </a:r>
          </a:p>
          <a:p>
            <a:pPr marL="0" indent="0">
              <a:buNone/>
            </a:pPr>
            <a:r>
              <a:rPr lang="nb-NO" sz="2500"/>
              <a:t>&gt; signaliserer en trygg ferdselsåre</a:t>
            </a:r>
            <a:br>
              <a:rPr lang="nb-NO" sz="2500"/>
            </a:br>
            <a:r>
              <a:rPr lang="nb-NO" sz="2500"/>
              <a:t>&gt; gjør det enklere å finne frem</a:t>
            </a:r>
          </a:p>
          <a:p>
            <a:pPr marL="0" indent="0">
              <a:buNone/>
            </a:pPr>
            <a:endParaRPr lang="nb-NO"/>
          </a:p>
          <a:p>
            <a:pPr marL="0" indent="0">
              <a:buNone/>
            </a:pPr>
            <a:r>
              <a:rPr lang="nb-NO" sz="2000"/>
              <a:t>Tenk at noe såpass enkelt kan føre til at flere driver med friluftsliv!</a:t>
            </a:r>
          </a:p>
          <a:p>
            <a:pPr marL="0" indent="0">
              <a:buNone/>
            </a:pPr>
            <a:endParaRPr lang="nb-NO">
              <a:latin typeface="DINOT-Regular" panose="02010504030101020104" pitchFamily="50" charset="0"/>
            </a:endParaRPr>
          </a:p>
        </p:txBody>
      </p:sp>
    </p:spTree>
    <p:extLst>
      <p:ext uri="{BB962C8B-B14F-4D97-AF65-F5344CB8AC3E}">
        <p14:creationId xmlns:p14="http://schemas.microsoft.com/office/powerpoint/2010/main" val="4136124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descr="Et bilde som inneholder gress, utendørs, himmel, vann&#10;&#10;Automatisk generert beskrivelse">
            <a:extLst>
              <a:ext uri="{FF2B5EF4-FFF2-40B4-BE49-F238E27FC236}">
                <a16:creationId xmlns:a16="http://schemas.microsoft.com/office/drawing/2014/main" id="{18F4C925-6B8C-4C26-84C5-11CEC4E22AD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 name="TekstSylinder 3">
            <a:extLst>
              <a:ext uri="{FF2B5EF4-FFF2-40B4-BE49-F238E27FC236}">
                <a16:creationId xmlns:a16="http://schemas.microsoft.com/office/drawing/2014/main" id="{D7D6BFB6-1367-42BC-9D95-7F41254D71DB}"/>
              </a:ext>
            </a:extLst>
          </p:cNvPr>
          <p:cNvSpPr txBox="1"/>
          <p:nvPr/>
        </p:nvSpPr>
        <p:spPr>
          <a:xfrm>
            <a:off x="9294307" y="6251192"/>
            <a:ext cx="2657061" cy="369332"/>
          </a:xfrm>
          <a:prstGeom prst="rect">
            <a:avLst/>
          </a:prstGeom>
          <a:solidFill>
            <a:schemeClr val="bg1"/>
          </a:solidFill>
        </p:spPr>
        <p:txBody>
          <a:bodyPr wrap="square" rtlCol="0">
            <a:spAutoFit/>
          </a:bodyPr>
          <a:lstStyle/>
          <a:p>
            <a:r>
              <a:rPr lang="nb-NO">
                <a:latin typeface="DINOT-Regular" panose="02010504030101020104" pitchFamily="50" charset="0"/>
              </a:rPr>
              <a:t>Merkehåndboka side 97</a:t>
            </a:r>
          </a:p>
        </p:txBody>
      </p:sp>
      <p:sp>
        <p:nvSpPr>
          <p:cNvPr id="2" name="TekstSylinder 1">
            <a:extLst>
              <a:ext uri="{FF2B5EF4-FFF2-40B4-BE49-F238E27FC236}">
                <a16:creationId xmlns:a16="http://schemas.microsoft.com/office/drawing/2014/main" id="{9D9F7544-7CA4-0DB4-5A9C-85E67CCA8C12}"/>
              </a:ext>
            </a:extLst>
          </p:cNvPr>
          <p:cNvSpPr txBox="1"/>
          <p:nvPr/>
        </p:nvSpPr>
        <p:spPr>
          <a:xfrm>
            <a:off x="6716486" y="468086"/>
            <a:ext cx="4191000" cy="923330"/>
          </a:xfrm>
          <a:prstGeom prst="rect">
            <a:avLst/>
          </a:prstGeom>
          <a:noFill/>
        </p:spPr>
        <p:txBody>
          <a:bodyPr wrap="square" rtlCol="0">
            <a:spAutoFit/>
          </a:bodyPr>
          <a:lstStyle/>
          <a:p>
            <a:r>
              <a:rPr lang="nb-NO" sz="5400" b="1" dirty="0"/>
              <a:t>Gradering</a:t>
            </a:r>
            <a:endParaRPr lang="nb-NO" b="1" dirty="0"/>
          </a:p>
        </p:txBody>
      </p:sp>
    </p:spTree>
    <p:extLst>
      <p:ext uri="{BB962C8B-B14F-4D97-AF65-F5344CB8AC3E}">
        <p14:creationId xmlns:p14="http://schemas.microsoft.com/office/powerpoint/2010/main" val="188676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toweb/cache/5106/indekserte%20bilder/160420vaar_mellomkollen_foto_MariusDalsegSaetreDNT_1.t571760b4.m800.xDmxqxmE6.jpg">
            <a:extLst>
              <a:ext uri="{FF2B5EF4-FFF2-40B4-BE49-F238E27FC236}">
                <a16:creationId xmlns:a16="http://schemas.microsoft.com/office/drawing/2014/main" id="{C2EDC2BF-0CDA-4E3C-A69D-EED5DB165C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80160"/>
            <a:ext cx="12192000" cy="8138160"/>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07A72B8E-6292-46BD-8A72-05779091FE9F}"/>
              </a:ext>
            </a:extLst>
          </p:cNvPr>
          <p:cNvSpPr>
            <a:spLocks noGrp="1"/>
          </p:cNvSpPr>
          <p:nvPr>
            <p:ph type="title"/>
          </p:nvPr>
        </p:nvSpPr>
        <p:spPr>
          <a:xfrm>
            <a:off x="0" y="681038"/>
            <a:ext cx="12192000" cy="684624"/>
          </a:xfrm>
          <a:solidFill>
            <a:schemeClr val="bg1">
              <a:lumMod val="65000"/>
            </a:schemeClr>
          </a:solidFill>
        </p:spPr>
        <p:txBody>
          <a:bodyPr>
            <a:normAutofit/>
          </a:bodyPr>
          <a:lstStyle/>
          <a:p>
            <a:r>
              <a:rPr lang="nb-NO" sz="3600">
                <a:solidFill>
                  <a:schemeClr val="bg1"/>
                </a:solidFill>
                <a:latin typeface="DINOT-Regular" panose="02010504030101020104" pitchFamily="50" charset="0"/>
              </a:rPr>
              <a:t>Alle tilretteleggingstiltak må vedlikeholdes</a:t>
            </a:r>
          </a:p>
        </p:txBody>
      </p:sp>
      <p:sp>
        <p:nvSpPr>
          <p:cNvPr id="3" name="Plassholder for innhold 2">
            <a:extLst>
              <a:ext uri="{FF2B5EF4-FFF2-40B4-BE49-F238E27FC236}">
                <a16:creationId xmlns:a16="http://schemas.microsoft.com/office/drawing/2014/main" id="{E319B57C-9DEA-4341-B67D-BC9A0D2ACB33}"/>
              </a:ext>
            </a:extLst>
          </p:cNvPr>
          <p:cNvSpPr>
            <a:spLocks noGrp="1"/>
          </p:cNvSpPr>
          <p:nvPr>
            <p:ph idx="1"/>
          </p:nvPr>
        </p:nvSpPr>
        <p:spPr>
          <a:xfrm>
            <a:off x="838200" y="2285999"/>
            <a:ext cx="10515600" cy="3890963"/>
          </a:xfrm>
        </p:spPr>
        <p:txBody>
          <a:bodyPr>
            <a:normAutofit lnSpcReduction="10000"/>
          </a:bodyPr>
          <a:lstStyle/>
          <a:p>
            <a:pPr marL="0" indent="0">
              <a:buNone/>
            </a:pPr>
            <a:endParaRPr lang="nb-NO" b="1" dirty="0">
              <a:latin typeface="DINOT-Regular" panose="02010504030101020104" pitchFamily="50" charset="0"/>
            </a:endParaRPr>
          </a:p>
          <a:p>
            <a:pPr marL="0" indent="0">
              <a:buNone/>
            </a:pPr>
            <a:r>
              <a:rPr lang="nb-NO" b="1" dirty="0">
                <a:solidFill>
                  <a:schemeClr val="bg1"/>
                </a:solidFill>
                <a:latin typeface="DINOT-Regular" panose="02010504030101020104" pitchFamily="50" charset="0"/>
              </a:rPr>
              <a:t>Mangler og feil</a:t>
            </a:r>
          </a:p>
          <a:p>
            <a:pPr marL="0" indent="0">
              <a:buNone/>
            </a:pPr>
            <a:r>
              <a:rPr lang="nb-NO" dirty="0">
                <a:solidFill>
                  <a:schemeClr val="bg1"/>
                </a:solidFill>
                <a:latin typeface="DINOT-Regular" panose="02010504030101020104" pitchFamily="50" charset="0"/>
              </a:rPr>
              <a:t>&gt; kan gi farlige situasjoner</a:t>
            </a:r>
          </a:p>
          <a:p>
            <a:pPr marL="0" indent="0">
              <a:buNone/>
            </a:pPr>
            <a:r>
              <a:rPr lang="nb-NO" dirty="0">
                <a:solidFill>
                  <a:schemeClr val="bg1"/>
                </a:solidFill>
                <a:latin typeface="DINOT-Regular" panose="02010504030101020104" pitchFamily="50" charset="0"/>
              </a:rPr>
              <a:t>&gt; folk kan gå seg bort</a:t>
            </a:r>
          </a:p>
          <a:p>
            <a:pPr marL="0" indent="0">
              <a:buNone/>
            </a:pPr>
            <a:r>
              <a:rPr lang="nb-NO" dirty="0">
                <a:solidFill>
                  <a:schemeClr val="bg1"/>
                </a:solidFill>
                <a:latin typeface="DINOT-Regular" panose="02010504030101020104" pitchFamily="50" charset="0"/>
              </a:rPr>
              <a:t>&gt; vanskeliggjør ferdsel  </a:t>
            </a:r>
          </a:p>
          <a:p>
            <a:pPr marL="0" indent="0">
              <a:buNone/>
            </a:pPr>
            <a:r>
              <a:rPr lang="nb-NO" dirty="0">
                <a:solidFill>
                  <a:schemeClr val="bg1"/>
                </a:solidFill>
                <a:latin typeface="DINOT-Regular" panose="02010504030101020104" pitchFamily="50" charset="0"/>
              </a:rPr>
              <a:t>&gt; irriterende for turopplevelsen</a:t>
            </a:r>
          </a:p>
          <a:p>
            <a:pPr marL="0" indent="0">
              <a:buNone/>
            </a:pPr>
            <a:endParaRPr lang="nb-NO" sz="2400" dirty="0">
              <a:solidFill>
                <a:schemeClr val="bg1"/>
              </a:solidFill>
              <a:latin typeface="Nothing You Could Do" panose="02000000000000000000" pitchFamily="2" charset="0"/>
            </a:endParaRPr>
          </a:p>
          <a:p>
            <a:pPr marL="0" indent="0">
              <a:buNone/>
            </a:pPr>
            <a:r>
              <a:rPr lang="nb-NO" sz="3200" b="1" dirty="0">
                <a:solidFill>
                  <a:schemeClr val="bg1"/>
                </a:solidFill>
                <a:latin typeface="DINOT-Regular" panose="02010504030101020104" pitchFamily="50" charset="0"/>
              </a:rPr>
              <a:t>Viktig med en plan for vedlikehold! </a:t>
            </a:r>
            <a:endParaRPr lang="nb-NO" sz="2400" b="1" dirty="0">
              <a:solidFill>
                <a:schemeClr val="bg1"/>
              </a:solidFill>
              <a:latin typeface="DINOT-Regular" panose="02010504030101020104" pitchFamily="50" charset="0"/>
            </a:endParaRPr>
          </a:p>
        </p:txBody>
      </p:sp>
    </p:spTree>
    <p:extLst>
      <p:ext uri="{BB962C8B-B14F-4D97-AF65-F5344CB8AC3E}">
        <p14:creationId xmlns:p14="http://schemas.microsoft.com/office/powerpoint/2010/main" val="369726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utendørs, snø, himmel, gå på ski&#10;&#10;Automatisk generert beskrivelse">
            <a:extLst>
              <a:ext uri="{FF2B5EF4-FFF2-40B4-BE49-F238E27FC236}">
                <a16:creationId xmlns:a16="http://schemas.microsoft.com/office/drawing/2014/main" id="{41E57894-6D48-483A-A026-C965A8F1D2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8138808"/>
          </a:xfrm>
          <a:prstGeom prst="rect">
            <a:avLst/>
          </a:prstGeom>
        </p:spPr>
      </p:pic>
      <p:sp>
        <p:nvSpPr>
          <p:cNvPr id="4" name="TekstSylinder 3">
            <a:extLst>
              <a:ext uri="{FF2B5EF4-FFF2-40B4-BE49-F238E27FC236}">
                <a16:creationId xmlns:a16="http://schemas.microsoft.com/office/drawing/2014/main" id="{79149FE7-B30C-44D0-ABA0-1387AD635C0C}"/>
              </a:ext>
            </a:extLst>
          </p:cNvPr>
          <p:cNvSpPr txBox="1"/>
          <p:nvPr/>
        </p:nvSpPr>
        <p:spPr>
          <a:xfrm>
            <a:off x="0" y="1796003"/>
            <a:ext cx="12192000" cy="630942"/>
          </a:xfrm>
          <a:prstGeom prst="rect">
            <a:avLst/>
          </a:prstGeom>
          <a:solidFill>
            <a:schemeClr val="bg1">
              <a:lumMod val="65000"/>
            </a:schemeClr>
          </a:solidFill>
        </p:spPr>
        <p:txBody>
          <a:bodyPr wrap="square" rtlCol="0">
            <a:spAutoFit/>
          </a:bodyPr>
          <a:lstStyle/>
          <a:p>
            <a:r>
              <a:rPr lang="nb-NO" sz="3500">
                <a:solidFill>
                  <a:schemeClr val="bg1"/>
                </a:solidFill>
                <a:latin typeface="DINOT-Regular" panose="02010504030101020104" pitchFamily="50" charset="0"/>
              </a:rPr>
              <a:t>LØYPER</a:t>
            </a:r>
            <a:r>
              <a:rPr lang="nb-NO" sz="3500">
                <a:latin typeface="DINOT-Regular" panose="02010504030101020104" pitchFamily="50" charset="0"/>
              </a:rPr>
              <a:t> </a:t>
            </a:r>
            <a:r>
              <a:rPr lang="nb-NO" sz="3500">
                <a:solidFill>
                  <a:schemeClr val="bg1"/>
                </a:solidFill>
                <a:latin typeface="DINOT-Regular" panose="02010504030101020104" pitchFamily="50" charset="0"/>
              </a:rPr>
              <a:t>PÅ SNØ</a:t>
            </a:r>
            <a:endParaRPr lang="nb-NO" sz="3500">
              <a:solidFill>
                <a:schemeClr val="bg1"/>
              </a:solidFill>
            </a:endParaRPr>
          </a:p>
        </p:txBody>
      </p:sp>
      <p:sp>
        <p:nvSpPr>
          <p:cNvPr id="2" name="TekstSylinder 1">
            <a:extLst>
              <a:ext uri="{FF2B5EF4-FFF2-40B4-BE49-F238E27FC236}">
                <a16:creationId xmlns:a16="http://schemas.microsoft.com/office/drawing/2014/main" id="{652AD275-A441-FE61-443A-33919823F5E1}"/>
              </a:ext>
            </a:extLst>
          </p:cNvPr>
          <p:cNvSpPr txBox="1"/>
          <p:nvPr/>
        </p:nvSpPr>
        <p:spPr>
          <a:xfrm>
            <a:off x="6781800" y="2525486"/>
            <a:ext cx="5225143" cy="1384995"/>
          </a:xfrm>
          <a:prstGeom prst="rect">
            <a:avLst/>
          </a:prstGeom>
          <a:noFill/>
        </p:spPr>
        <p:txBody>
          <a:bodyPr wrap="square" rtlCol="0">
            <a:spAutoFit/>
          </a:bodyPr>
          <a:lstStyle/>
          <a:p>
            <a:r>
              <a:rPr lang="nb-NO" sz="2800" dirty="0"/>
              <a:t>Kvisting av ruter er mest vanlig. </a:t>
            </a:r>
          </a:p>
          <a:p>
            <a:r>
              <a:rPr lang="nb-NO" sz="2800" dirty="0"/>
              <a:t>Sylan har permanente vinterstakede ruter. </a:t>
            </a:r>
            <a:endParaRPr lang="nb-NO" dirty="0"/>
          </a:p>
        </p:txBody>
      </p:sp>
    </p:spTree>
    <p:extLst>
      <p:ext uri="{BB962C8B-B14F-4D97-AF65-F5344CB8AC3E}">
        <p14:creationId xmlns:p14="http://schemas.microsoft.com/office/powerpoint/2010/main" val="286819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utendørs, himmel, natur, bakke&#10;&#10;Automatisk generert beskrivelse">
            <a:extLst>
              <a:ext uri="{FF2B5EF4-FFF2-40B4-BE49-F238E27FC236}">
                <a16:creationId xmlns:a16="http://schemas.microsoft.com/office/drawing/2014/main" id="{EA58440B-509D-4AE6-9BC1-3FBE1A96FA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41300"/>
            <a:ext cx="12192000" cy="7099300"/>
          </a:xfrm>
          <a:prstGeom prst="rect">
            <a:avLst/>
          </a:prstGeom>
        </p:spPr>
      </p:pic>
      <p:sp>
        <p:nvSpPr>
          <p:cNvPr id="2" name="Tittel 1">
            <a:extLst>
              <a:ext uri="{FF2B5EF4-FFF2-40B4-BE49-F238E27FC236}">
                <a16:creationId xmlns:a16="http://schemas.microsoft.com/office/drawing/2014/main" id="{7880FB4F-DBAA-4E17-A7BB-DF981E4CE67E}"/>
              </a:ext>
            </a:extLst>
          </p:cNvPr>
          <p:cNvSpPr>
            <a:spLocks noGrp="1"/>
          </p:cNvSpPr>
          <p:nvPr>
            <p:ph type="title"/>
          </p:nvPr>
        </p:nvSpPr>
        <p:spPr>
          <a:xfrm>
            <a:off x="4978400" y="628649"/>
            <a:ext cx="10515600" cy="3733285"/>
          </a:xfrm>
        </p:spPr>
        <p:txBody>
          <a:bodyPr>
            <a:normAutofit/>
          </a:bodyPr>
          <a:lstStyle/>
          <a:p>
            <a:r>
              <a:rPr lang="nb-NO" sz="3500" dirty="0">
                <a:solidFill>
                  <a:schemeClr val="bg1"/>
                </a:solidFill>
                <a:latin typeface="DINOT-Regular" panose="02010504030101020104" pitchFamily="50" charset="0"/>
              </a:rPr>
              <a:t>Kvisting</a:t>
            </a:r>
            <a:br>
              <a:rPr lang="nb-NO" dirty="0">
                <a:solidFill>
                  <a:schemeClr val="bg1"/>
                </a:solidFill>
                <a:latin typeface="DINOT-Regular" panose="02010504030101020104" pitchFamily="50" charset="0"/>
              </a:rPr>
            </a:br>
            <a:r>
              <a:rPr lang="nb-NO" sz="2200" dirty="0">
                <a:solidFill>
                  <a:schemeClr val="bg1"/>
                </a:solidFill>
                <a:latin typeface="DINOT-Regular" panose="02010504030101020104" pitchFamily="50" charset="0"/>
              </a:rPr>
              <a:t>&gt; merking av skiløyper i fjellet</a:t>
            </a:r>
            <a:br>
              <a:rPr lang="nb-NO" sz="2200" dirty="0">
                <a:solidFill>
                  <a:schemeClr val="bg1"/>
                </a:solidFill>
                <a:latin typeface="DINOT-Regular" panose="02010504030101020104" pitchFamily="50" charset="0"/>
              </a:rPr>
            </a:br>
            <a:r>
              <a:rPr lang="nb-NO" sz="2200" dirty="0">
                <a:solidFill>
                  <a:schemeClr val="bg1"/>
                </a:solidFill>
                <a:latin typeface="DINOT-Regular" panose="02010504030101020104" pitchFamily="50" charset="0"/>
              </a:rPr>
              <a:t>&gt; særlig viktig i høysesong som vinterferie og påske</a:t>
            </a:r>
            <a:br>
              <a:rPr lang="nb-NO" sz="2200" dirty="0">
                <a:solidFill>
                  <a:schemeClr val="bg1"/>
                </a:solidFill>
                <a:latin typeface="DINOT-Regular" panose="02010504030101020104" pitchFamily="50" charset="0"/>
              </a:rPr>
            </a:br>
            <a:r>
              <a:rPr lang="nb-NO" sz="2200" dirty="0">
                <a:solidFill>
                  <a:schemeClr val="bg1"/>
                </a:solidFill>
                <a:latin typeface="DINOT-Regular" panose="02010504030101020104" pitchFamily="50" charset="0"/>
              </a:rPr>
              <a:t>&gt; bruk kvist eller bambus</a:t>
            </a:r>
            <a:br>
              <a:rPr lang="nb-NO" sz="2200" dirty="0">
                <a:solidFill>
                  <a:schemeClr val="bg1"/>
                </a:solidFill>
                <a:latin typeface="DINOT-Regular" panose="02010504030101020104" pitchFamily="50" charset="0"/>
              </a:rPr>
            </a:br>
            <a:r>
              <a:rPr lang="nb-NO" sz="2200" dirty="0">
                <a:solidFill>
                  <a:schemeClr val="bg1"/>
                </a:solidFill>
                <a:latin typeface="DINOT-Regular" panose="02010504030101020104" pitchFamily="50" charset="0"/>
              </a:rPr>
              <a:t>&gt; avstand mellom kvister må ikke være mer enn 30m</a:t>
            </a:r>
            <a:br>
              <a:rPr lang="nb-NO" sz="2200" dirty="0">
                <a:solidFill>
                  <a:schemeClr val="bg1"/>
                </a:solidFill>
                <a:latin typeface="DINOT-Regular" panose="02010504030101020104" pitchFamily="50" charset="0"/>
              </a:rPr>
            </a:br>
            <a:r>
              <a:rPr lang="nb-NO" sz="2200" dirty="0">
                <a:solidFill>
                  <a:schemeClr val="bg1"/>
                </a:solidFill>
                <a:latin typeface="DINOT-Regular" panose="02010504030101020104" pitchFamily="50" charset="0"/>
              </a:rPr>
              <a:t>&gt; settes oftest ut ved bruk av snøscooter</a:t>
            </a:r>
            <a:br>
              <a:rPr lang="nb-NO" sz="2200" dirty="0">
                <a:solidFill>
                  <a:schemeClr val="bg1"/>
                </a:solidFill>
                <a:latin typeface="DINOT-Regular" panose="02010504030101020104" pitchFamily="50" charset="0"/>
              </a:rPr>
            </a:br>
            <a:br>
              <a:rPr lang="nb-NO" sz="2200" dirty="0">
                <a:solidFill>
                  <a:schemeClr val="bg1"/>
                </a:solidFill>
                <a:latin typeface="DINOT-Regular" panose="02010504030101020104" pitchFamily="50" charset="0"/>
              </a:rPr>
            </a:br>
            <a:r>
              <a:rPr lang="nb-NO" sz="2200" dirty="0">
                <a:solidFill>
                  <a:schemeClr val="bg1"/>
                </a:solidFill>
                <a:latin typeface="DINOT-Regular" panose="02010504030101020104" pitchFamily="50" charset="0"/>
              </a:rPr>
              <a:t>Husk at kvista løyper også må vedlikeholdes </a:t>
            </a:r>
            <a:br>
              <a:rPr lang="nb-NO" sz="2200" dirty="0">
                <a:solidFill>
                  <a:schemeClr val="bg1"/>
                </a:solidFill>
                <a:latin typeface="DINOT-Regular" panose="02010504030101020104" pitchFamily="50" charset="0"/>
              </a:rPr>
            </a:br>
            <a:r>
              <a:rPr lang="nb-NO" sz="2200" dirty="0">
                <a:solidFill>
                  <a:schemeClr val="bg1"/>
                </a:solidFill>
                <a:latin typeface="DINOT-Regular" panose="02010504030101020104" pitchFamily="50" charset="0"/>
              </a:rPr>
              <a:t>gjennom sesongen!</a:t>
            </a:r>
            <a:br>
              <a:rPr lang="nb-NO" sz="2200" dirty="0">
                <a:solidFill>
                  <a:schemeClr val="bg1"/>
                </a:solidFill>
                <a:latin typeface="DINOT-Regular" panose="02010504030101020104" pitchFamily="50" charset="0"/>
              </a:rPr>
            </a:br>
            <a:endParaRPr lang="nb-NO" sz="2200" dirty="0">
              <a:solidFill>
                <a:schemeClr val="bg1"/>
              </a:solidFill>
              <a:latin typeface="DINOT-Regular" panose="02010504030101020104" pitchFamily="50" charset="0"/>
            </a:endParaRPr>
          </a:p>
        </p:txBody>
      </p:sp>
    </p:spTree>
    <p:extLst>
      <p:ext uri="{BB962C8B-B14F-4D97-AF65-F5344CB8AC3E}">
        <p14:creationId xmlns:p14="http://schemas.microsoft.com/office/powerpoint/2010/main" val="105085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assholder for innhold 5">
            <a:extLst>
              <a:ext uri="{FF2B5EF4-FFF2-40B4-BE49-F238E27FC236}">
                <a16:creationId xmlns:a16="http://schemas.microsoft.com/office/drawing/2014/main" id="{FED6FC64-1AD9-46B3-B25B-5F29C66E788D}"/>
              </a:ext>
            </a:extLst>
          </p:cNvPr>
          <p:cNvSpPr>
            <a:spLocks noGrp="1"/>
          </p:cNvSpPr>
          <p:nvPr>
            <p:ph idx="1"/>
          </p:nvPr>
        </p:nvSpPr>
        <p:spPr>
          <a:xfrm>
            <a:off x="228599" y="1780674"/>
            <a:ext cx="5145506" cy="4812631"/>
          </a:xfrm>
        </p:spPr>
        <p:txBody>
          <a:bodyPr>
            <a:normAutofit/>
          </a:bodyPr>
          <a:lstStyle/>
          <a:p>
            <a:pPr marL="0" indent="0">
              <a:buNone/>
            </a:pPr>
            <a:r>
              <a:rPr lang="nb-NO" sz="2500"/>
              <a:t>Sikkerhet er viktig på tur. </a:t>
            </a:r>
            <a:br>
              <a:rPr lang="nb-NO" sz="2500"/>
            </a:br>
            <a:r>
              <a:rPr lang="nb-NO" sz="2500"/>
              <a:t>Men det er også viktig </a:t>
            </a:r>
            <a:br>
              <a:rPr lang="nb-NO" sz="2500"/>
            </a:br>
            <a:r>
              <a:rPr lang="nb-NO" sz="2500"/>
              <a:t>for de som tilrettelegger turruter!</a:t>
            </a:r>
          </a:p>
          <a:p>
            <a:pPr marL="0" indent="0">
              <a:buNone/>
            </a:pPr>
            <a:endParaRPr lang="nb-NO" sz="1800"/>
          </a:p>
          <a:p>
            <a:pPr marL="0" indent="0">
              <a:buNone/>
            </a:pPr>
            <a:endParaRPr lang="nb-NO" sz="1800"/>
          </a:p>
          <a:p>
            <a:pPr marL="0" indent="0">
              <a:buNone/>
            </a:pPr>
            <a:r>
              <a:rPr lang="nb-NO" sz="2500"/>
              <a:t>&gt; HMS regelverk for dugnadsfolk </a:t>
            </a:r>
            <a:br>
              <a:rPr lang="nb-NO" sz="2500"/>
            </a:br>
            <a:r>
              <a:rPr lang="nb-NO" sz="2500"/>
              <a:t>&gt; Forsikringsordninger</a:t>
            </a:r>
            <a:br>
              <a:rPr lang="nb-NO" sz="2500"/>
            </a:br>
            <a:r>
              <a:rPr lang="nb-NO" sz="2500"/>
              <a:t>&gt; Risikovurdering</a:t>
            </a:r>
          </a:p>
        </p:txBody>
      </p:sp>
      <p:pic>
        <p:nvPicPr>
          <p:cNvPr id="4" name="Bilde 3" descr="Et bilde som inneholder utendørs, person, mann, stående&#10;&#10;Automatisk generert beskrivelse">
            <a:extLst>
              <a:ext uri="{FF2B5EF4-FFF2-40B4-BE49-F238E27FC236}">
                <a16:creationId xmlns:a16="http://schemas.microsoft.com/office/drawing/2014/main" id="{FC1FD68E-B3D0-4BE9-B609-45AE2BC0FD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5493114" y="0"/>
            <a:ext cx="7181613" cy="6857990"/>
          </a:xfrm>
          <a:prstGeom prst="rect">
            <a:avLst/>
          </a:prstGeom>
          <a:effectLst/>
        </p:spPr>
      </p:pic>
      <p:sp>
        <p:nvSpPr>
          <p:cNvPr id="2" name="Tittel 1">
            <a:extLst>
              <a:ext uri="{FF2B5EF4-FFF2-40B4-BE49-F238E27FC236}">
                <a16:creationId xmlns:a16="http://schemas.microsoft.com/office/drawing/2014/main" id="{2DE2823D-225D-4D59-A3FB-A5D27CBA7185}"/>
              </a:ext>
            </a:extLst>
          </p:cNvPr>
          <p:cNvSpPr>
            <a:spLocks noGrp="1"/>
          </p:cNvSpPr>
          <p:nvPr>
            <p:ph type="title"/>
          </p:nvPr>
        </p:nvSpPr>
        <p:spPr>
          <a:xfrm>
            <a:off x="-1" y="852020"/>
            <a:ext cx="12674728" cy="663959"/>
          </a:xfrm>
          <a:solidFill>
            <a:schemeClr val="bg1">
              <a:lumMod val="65000"/>
            </a:schemeClr>
          </a:solidFill>
        </p:spPr>
        <p:txBody>
          <a:bodyPr>
            <a:normAutofit/>
          </a:bodyPr>
          <a:lstStyle/>
          <a:p>
            <a:r>
              <a:rPr lang="nb-NO" sz="3600">
                <a:solidFill>
                  <a:schemeClr val="bg1"/>
                </a:solidFill>
                <a:latin typeface="DINOT-Regular" panose="02010504030101020104" pitchFamily="50" charset="0"/>
              </a:rPr>
              <a:t>VÆR TRYGG</a:t>
            </a:r>
          </a:p>
        </p:txBody>
      </p:sp>
    </p:spTree>
    <p:extLst>
      <p:ext uri="{BB962C8B-B14F-4D97-AF65-F5344CB8AC3E}">
        <p14:creationId xmlns:p14="http://schemas.microsoft.com/office/powerpoint/2010/main" val="324463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Et bilde som inneholder tekst, natur&#10;&#10;Automatisk generert beskrivelse">
            <a:extLst>
              <a:ext uri="{FF2B5EF4-FFF2-40B4-BE49-F238E27FC236}">
                <a16:creationId xmlns:a16="http://schemas.microsoft.com/office/drawing/2014/main" id="{7575B7BA-E617-4D4F-8325-4225D910C9FF}"/>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3152"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F4B780EB-3C26-F4A1-3F0D-0C2E5395086C}"/>
              </a:ext>
            </a:extLst>
          </p:cNvPr>
          <p:cNvSpPr txBox="1"/>
          <p:nvPr/>
        </p:nvSpPr>
        <p:spPr>
          <a:xfrm>
            <a:off x="912876" y="1719943"/>
            <a:ext cx="5052495" cy="954107"/>
          </a:xfrm>
          <a:prstGeom prst="rect">
            <a:avLst/>
          </a:prstGeom>
          <a:noFill/>
        </p:spPr>
        <p:txBody>
          <a:bodyPr wrap="square" rtlCol="0">
            <a:spAutoFit/>
          </a:bodyPr>
          <a:lstStyle/>
          <a:p>
            <a:r>
              <a:rPr lang="nb-NO" sz="2800" dirty="0"/>
              <a:t>Hvordan finansieres og organiseres stimerking? </a:t>
            </a:r>
          </a:p>
        </p:txBody>
      </p:sp>
      <p:cxnSp>
        <p:nvCxnSpPr>
          <p:cNvPr id="5" name="Rett linje 4">
            <a:extLst>
              <a:ext uri="{FF2B5EF4-FFF2-40B4-BE49-F238E27FC236}">
                <a16:creationId xmlns:a16="http://schemas.microsoft.com/office/drawing/2014/main" id="{8F898E2A-F3C1-0A76-E287-8B0313DC5070}"/>
              </a:ext>
            </a:extLst>
          </p:cNvPr>
          <p:cNvCxnSpPr/>
          <p:nvPr/>
        </p:nvCxnSpPr>
        <p:spPr>
          <a:xfrm>
            <a:off x="4702629" y="2196996"/>
            <a:ext cx="4506685" cy="0"/>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6" name="TekstSylinder 5">
            <a:extLst>
              <a:ext uri="{FF2B5EF4-FFF2-40B4-BE49-F238E27FC236}">
                <a16:creationId xmlns:a16="http://schemas.microsoft.com/office/drawing/2014/main" id="{3B16ABF5-4641-0943-41B3-1AB0FB8700BF}"/>
              </a:ext>
            </a:extLst>
          </p:cNvPr>
          <p:cNvSpPr txBox="1"/>
          <p:nvPr/>
        </p:nvSpPr>
        <p:spPr>
          <a:xfrm>
            <a:off x="9026543" y="1371600"/>
            <a:ext cx="2634343" cy="4247317"/>
          </a:xfrm>
          <a:prstGeom prst="rect">
            <a:avLst/>
          </a:prstGeom>
          <a:solidFill>
            <a:schemeClr val="accent3">
              <a:lumMod val="60000"/>
              <a:lumOff val="40000"/>
            </a:schemeClr>
          </a:solidFill>
        </p:spPr>
        <p:txBody>
          <a:bodyPr wrap="square" rtlCol="0">
            <a:spAutoFit/>
          </a:bodyPr>
          <a:lstStyle/>
          <a:p>
            <a:r>
              <a:rPr lang="nb-NO" dirty="0"/>
              <a:t>Spillemidler, folkehelsemidler, skiltprosjekt, andre midler og stimulerende tiltak fra myndigheter og næringsliv. </a:t>
            </a:r>
          </a:p>
          <a:p>
            <a:endParaRPr lang="nb-NO" dirty="0"/>
          </a:p>
          <a:p>
            <a:r>
              <a:rPr lang="nb-NO" dirty="0"/>
              <a:t>Arbeidet planlegges, organiseres, utføres og vedlikeholdes med </a:t>
            </a:r>
          </a:p>
          <a:p>
            <a:r>
              <a:rPr lang="nb-NO" dirty="0"/>
              <a:t>DUGNAD OG  FRIVILLIG ARBEID. </a:t>
            </a:r>
          </a:p>
          <a:p>
            <a:endParaRPr lang="nb-NO" dirty="0"/>
          </a:p>
          <a:p>
            <a:endParaRPr lang="nb-NO" dirty="0"/>
          </a:p>
          <a:p>
            <a:endParaRPr lang="nb-NO" dirty="0"/>
          </a:p>
        </p:txBody>
      </p:sp>
    </p:spTree>
    <p:extLst>
      <p:ext uri="{BB962C8B-B14F-4D97-AF65-F5344CB8AC3E}">
        <p14:creationId xmlns:p14="http://schemas.microsoft.com/office/powerpoint/2010/main" val="2983685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descr="Et bilde som inneholder gress, utendørs, person, himmel&#10;&#10;Automatisk generert beskrivelse">
            <a:extLst>
              <a:ext uri="{FF2B5EF4-FFF2-40B4-BE49-F238E27FC236}">
                <a16:creationId xmlns:a16="http://schemas.microsoft.com/office/drawing/2014/main" id="{D5B06BEF-4DAD-42AE-B5CF-CE2A0C8C8CE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0"/>
            <a:ext cx="12191980" cy="6857990"/>
          </a:xfrm>
          <a:prstGeom prst="rect">
            <a:avLst/>
          </a:prstGeom>
        </p:spPr>
      </p:pic>
      <p:sp>
        <p:nvSpPr>
          <p:cNvPr id="6" name="Tittel 1">
            <a:extLst>
              <a:ext uri="{FF2B5EF4-FFF2-40B4-BE49-F238E27FC236}">
                <a16:creationId xmlns:a16="http://schemas.microsoft.com/office/drawing/2014/main" id="{7ECB8BD9-046F-4848-802F-32FC022962C2}"/>
              </a:ext>
            </a:extLst>
          </p:cNvPr>
          <p:cNvSpPr>
            <a:spLocks noGrp="1"/>
          </p:cNvSpPr>
          <p:nvPr>
            <p:ph type="title"/>
          </p:nvPr>
        </p:nvSpPr>
        <p:spPr>
          <a:xfrm>
            <a:off x="185057" y="365125"/>
            <a:ext cx="11168743" cy="2737304"/>
          </a:xfrm>
        </p:spPr>
        <p:txBody>
          <a:bodyPr>
            <a:normAutofit fontScale="90000"/>
          </a:bodyPr>
          <a:lstStyle/>
          <a:p>
            <a:br>
              <a:rPr lang="nb-NO" dirty="0">
                <a:latin typeface="DINOT-Regular" panose="02010504030101020104" pitchFamily="50" charset="0"/>
              </a:rPr>
            </a:br>
            <a:br>
              <a:rPr lang="nb-NO" dirty="0">
                <a:latin typeface="DINOT-Regular" panose="02010504030101020104" pitchFamily="50" charset="0"/>
              </a:rPr>
            </a:br>
            <a:br>
              <a:rPr lang="nb-NO" dirty="0">
                <a:latin typeface="DINOT-Regular" panose="02010504030101020104" pitchFamily="50" charset="0"/>
              </a:rPr>
            </a:br>
            <a:r>
              <a:rPr lang="nb-NO" dirty="0">
                <a:latin typeface="DINOT-Regular" panose="02010504030101020104" pitchFamily="50" charset="0"/>
              </a:rPr>
              <a:t>På tide å komme seg ut!</a:t>
            </a:r>
            <a:br>
              <a:rPr lang="nb-NO" dirty="0">
                <a:latin typeface="DINOT-Regular" panose="02010504030101020104" pitchFamily="50" charset="0"/>
              </a:rPr>
            </a:br>
            <a:br>
              <a:rPr lang="nb-NO" dirty="0">
                <a:latin typeface="DINOT-Regular" panose="02010504030101020104" pitchFamily="50" charset="0"/>
              </a:rPr>
            </a:br>
            <a:r>
              <a:rPr lang="nb-NO" sz="3600" dirty="0">
                <a:latin typeface="DINOT-Regular" panose="02010504030101020104" pitchFamily="50" charset="0"/>
              </a:rPr>
              <a:t>Takk for oppmerksomheten</a:t>
            </a:r>
            <a:br>
              <a:rPr lang="nb-NO" dirty="0">
                <a:latin typeface="DINOT-Regular" panose="02010504030101020104" pitchFamily="50" charset="0"/>
              </a:rPr>
            </a:br>
            <a:endParaRPr lang="nb-NO" dirty="0">
              <a:latin typeface="DINOT-Regular" panose="02010504030101020104" pitchFamily="50" charset="0"/>
            </a:endParaRPr>
          </a:p>
        </p:txBody>
      </p:sp>
    </p:spTree>
    <p:extLst>
      <p:ext uri="{BB962C8B-B14F-4D97-AF65-F5344CB8AC3E}">
        <p14:creationId xmlns:p14="http://schemas.microsoft.com/office/powerpoint/2010/main" val="93313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himmel, utendørs, fjell, skilt&#10;&#10;Automatisk generert beskrivelse">
            <a:extLst>
              <a:ext uri="{FF2B5EF4-FFF2-40B4-BE49-F238E27FC236}">
                <a16:creationId xmlns:a16="http://schemas.microsoft.com/office/drawing/2014/main" id="{98C6E792-BE5C-4E5C-B2D7-3FC06851D5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4"/>
          <a:stretch/>
        </p:blipFill>
        <p:spPr>
          <a:xfrm>
            <a:off x="-30297" y="-1"/>
            <a:ext cx="12222297" cy="6858001"/>
          </a:xfrm>
          <a:prstGeom prst="rect">
            <a:avLst/>
          </a:prstGeom>
        </p:spPr>
      </p:pic>
      <p:sp>
        <p:nvSpPr>
          <p:cNvPr id="8" name="TekstSylinder 7">
            <a:extLst>
              <a:ext uri="{FF2B5EF4-FFF2-40B4-BE49-F238E27FC236}">
                <a16:creationId xmlns:a16="http://schemas.microsoft.com/office/drawing/2014/main" id="{C8505053-AE99-4E69-A3E5-0EB0F5A37390}"/>
              </a:ext>
            </a:extLst>
          </p:cNvPr>
          <p:cNvSpPr txBox="1"/>
          <p:nvPr/>
        </p:nvSpPr>
        <p:spPr>
          <a:xfrm>
            <a:off x="7060340" y="615816"/>
            <a:ext cx="4053385" cy="3323987"/>
          </a:xfrm>
          <a:prstGeom prst="rect">
            <a:avLst/>
          </a:prstGeom>
          <a:noFill/>
        </p:spPr>
        <p:txBody>
          <a:bodyPr wrap="square" rtlCol="0">
            <a:spAutoFit/>
          </a:bodyPr>
          <a:lstStyle/>
          <a:p>
            <a:r>
              <a:rPr lang="nb-NO" sz="3500">
                <a:solidFill>
                  <a:schemeClr val="bg1"/>
                </a:solidFill>
                <a:latin typeface="DINOT-Regular" panose="02010504030101020104" pitchFamily="50" charset="0"/>
              </a:rPr>
              <a:t>tilgjengelighet</a:t>
            </a:r>
          </a:p>
          <a:p>
            <a:r>
              <a:rPr lang="nb-NO" sz="3500">
                <a:solidFill>
                  <a:schemeClr val="bg1"/>
                </a:solidFill>
                <a:latin typeface="DINOT-Regular" panose="02010504030101020104" pitchFamily="50" charset="0"/>
              </a:rPr>
              <a:t>trygghet</a:t>
            </a:r>
          </a:p>
          <a:p>
            <a:r>
              <a:rPr lang="nb-NO" sz="3500">
                <a:solidFill>
                  <a:schemeClr val="bg1"/>
                </a:solidFill>
                <a:latin typeface="DINOT-Regular" panose="02010504030101020104" pitchFamily="50" charset="0"/>
              </a:rPr>
              <a:t>enhetlig</a:t>
            </a:r>
          </a:p>
          <a:p>
            <a:r>
              <a:rPr lang="nb-NO" sz="3500">
                <a:solidFill>
                  <a:schemeClr val="bg1"/>
                </a:solidFill>
                <a:latin typeface="DINOT-Regular" panose="02010504030101020104" pitchFamily="50" charset="0"/>
              </a:rPr>
              <a:t>forenkler</a:t>
            </a:r>
          </a:p>
          <a:p>
            <a:r>
              <a:rPr lang="nb-NO" sz="3500">
                <a:solidFill>
                  <a:schemeClr val="bg1"/>
                </a:solidFill>
                <a:latin typeface="DINOT-Regular" panose="02010504030101020104" pitchFamily="50" charset="0"/>
              </a:rPr>
              <a:t>forutsigbart</a:t>
            </a:r>
          </a:p>
          <a:p>
            <a:r>
              <a:rPr lang="nb-NO" sz="3500">
                <a:solidFill>
                  <a:schemeClr val="bg1"/>
                </a:solidFill>
                <a:latin typeface="DINOT-Regular" panose="02010504030101020104" pitchFamily="50" charset="0"/>
              </a:rPr>
              <a:t>naturvennlig</a:t>
            </a:r>
          </a:p>
        </p:txBody>
      </p:sp>
      <p:sp>
        <p:nvSpPr>
          <p:cNvPr id="4" name="TekstSylinder 3">
            <a:extLst>
              <a:ext uri="{FF2B5EF4-FFF2-40B4-BE49-F238E27FC236}">
                <a16:creationId xmlns:a16="http://schemas.microsoft.com/office/drawing/2014/main" id="{79149FE7-B30C-44D0-ABA0-1387AD635C0C}"/>
              </a:ext>
            </a:extLst>
          </p:cNvPr>
          <p:cNvSpPr txBox="1"/>
          <p:nvPr/>
        </p:nvSpPr>
        <p:spPr>
          <a:xfrm>
            <a:off x="223720" y="692016"/>
            <a:ext cx="5273749" cy="630942"/>
          </a:xfrm>
          <a:prstGeom prst="rect">
            <a:avLst/>
          </a:prstGeom>
          <a:noFill/>
        </p:spPr>
        <p:txBody>
          <a:bodyPr wrap="square" rtlCol="0">
            <a:spAutoFit/>
          </a:bodyPr>
          <a:lstStyle/>
          <a:p>
            <a:r>
              <a:rPr lang="nb-NO" sz="3500" dirty="0">
                <a:latin typeface="DINOT-Regular" panose="02010504030101020104" pitchFamily="50" charset="0"/>
              </a:rPr>
              <a:t>NASJONAL STANDARD</a:t>
            </a:r>
            <a:endParaRPr lang="nb-NO" sz="3500" dirty="0"/>
          </a:p>
        </p:txBody>
      </p:sp>
    </p:spTree>
    <p:extLst>
      <p:ext uri="{BB962C8B-B14F-4D97-AF65-F5344CB8AC3E}">
        <p14:creationId xmlns:p14="http://schemas.microsoft.com/office/powerpoint/2010/main" val="179521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051A398C-8BDE-4B70-8AE7-3D55B7A49053}"/>
              </a:ext>
            </a:extLst>
          </p:cNvPr>
          <p:cNvSpPr>
            <a:spLocks noGrp="1"/>
          </p:cNvSpPr>
          <p:nvPr>
            <p:ph type="title"/>
          </p:nvPr>
        </p:nvSpPr>
        <p:spPr>
          <a:xfrm>
            <a:off x="7060557" y="5342657"/>
            <a:ext cx="4965539" cy="1325563"/>
          </a:xfrm>
        </p:spPr>
        <p:txBody>
          <a:bodyPr/>
          <a:lstStyle/>
          <a:p>
            <a:r>
              <a:rPr lang="nb-NO"/>
              <a:t>MERKEHÅNDBOKA</a:t>
            </a:r>
          </a:p>
        </p:txBody>
      </p:sp>
      <p:pic>
        <p:nvPicPr>
          <p:cNvPr id="4" name="Bilde 3">
            <a:extLst>
              <a:ext uri="{FF2B5EF4-FFF2-40B4-BE49-F238E27FC236}">
                <a16:creationId xmlns:a16="http://schemas.microsoft.com/office/drawing/2014/main" id="{62D47FFE-C7BC-49C7-BB9B-6E882B3CDD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3697"/>
            <a:ext cx="10755813" cy="4807522"/>
          </a:xfrm>
          <a:prstGeom prst="rect">
            <a:avLst/>
          </a:prstGeom>
        </p:spPr>
      </p:pic>
      <p:sp>
        <p:nvSpPr>
          <p:cNvPr id="2" name="TekstSylinder 1">
            <a:extLst>
              <a:ext uri="{FF2B5EF4-FFF2-40B4-BE49-F238E27FC236}">
                <a16:creationId xmlns:a16="http://schemas.microsoft.com/office/drawing/2014/main" id="{BF137C42-E499-1E99-4687-5806CBADBE03}"/>
              </a:ext>
            </a:extLst>
          </p:cNvPr>
          <p:cNvSpPr txBox="1"/>
          <p:nvPr/>
        </p:nvSpPr>
        <p:spPr>
          <a:xfrm>
            <a:off x="1382486" y="5636106"/>
            <a:ext cx="4474029" cy="369332"/>
          </a:xfrm>
          <a:prstGeom prst="rect">
            <a:avLst/>
          </a:prstGeom>
          <a:noFill/>
        </p:spPr>
        <p:txBody>
          <a:bodyPr wrap="square" rtlCol="0">
            <a:spAutoFit/>
          </a:bodyPr>
          <a:lstStyle/>
          <a:p>
            <a:r>
              <a:rPr lang="nb-NO" dirty="0"/>
              <a:t>https://www.merkehandboka.no/</a:t>
            </a:r>
          </a:p>
        </p:txBody>
      </p:sp>
    </p:spTree>
    <p:extLst>
      <p:ext uri="{BB962C8B-B14F-4D97-AF65-F5344CB8AC3E}">
        <p14:creationId xmlns:p14="http://schemas.microsoft.com/office/powerpoint/2010/main" val="178432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utendørs, himmel, person, gress&#10;&#10;Automatisk generert beskrivelse">
            <a:extLst>
              <a:ext uri="{FF2B5EF4-FFF2-40B4-BE49-F238E27FC236}">
                <a16:creationId xmlns:a16="http://schemas.microsoft.com/office/drawing/2014/main" id="{8A45E369-571A-4942-9EFE-26E82B2DA1C3}"/>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1"/>
          </a:xfrm>
        </p:spPr>
      </p:pic>
      <p:sp>
        <p:nvSpPr>
          <p:cNvPr id="6" name="Tittel 1">
            <a:extLst>
              <a:ext uri="{FF2B5EF4-FFF2-40B4-BE49-F238E27FC236}">
                <a16:creationId xmlns:a16="http://schemas.microsoft.com/office/drawing/2014/main" id="{4BE949DB-D2E8-4283-8645-E8E596102DC7}"/>
              </a:ext>
            </a:extLst>
          </p:cNvPr>
          <p:cNvSpPr>
            <a:spLocks noGrp="1"/>
          </p:cNvSpPr>
          <p:nvPr>
            <p:ph type="title"/>
          </p:nvPr>
        </p:nvSpPr>
        <p:spPr>
          <a:xfrm>
            <a:off x="533895" y="633804"/>
            <a:ext cx="6578600" cy="1325563"/>
          </a:xfrm>
        </p:spPr>
        <p:txBody>
          <a:bodyPr>
            <a:normAutofit/>
          </a:bodyPr>
          <a:lstStyle/>
          <a:p>
            <a:r>
              <a:rPr lang="nb-NO" sz="3300" dirty="0">
                <a:latin typeface="DINOT-Regular" panose="02010504030101020104" pitchFamily="50" charset="0"/>
              </a:rPr>
              <a:t>Hvilke lover må man forholde </a:t>
            </a:r>
            <a:br>
              <a:rPr lang="nb-NO" sz="3300" dirty="0">
                <a:latin typeface="DINOT-Regular" panose="02010504030101020104" pitchFamily="50" charset="0"/>
              </a:rPr>
            </a:br>
            <a:r>
              <a:rPr lang="nb-NO" sz="3300" dirty="0">
                <a:latin typeface="DINOT-Regular" panose="02010504030101020104" pitchFamily="50" charset="0"/>
              </a:rPr>
              <a:t>seg til? </a:t>
            </a:r>
          </a:p>
        </p:txBody>
      </p:sp>
      <p:sp>
        <p:nvSpPr>
          <p:cNvPr id="8" name="Tittel 1">
            <a:extLst>
              <a:ext uri="{FF2B5EF4-FFF2-40B4-BE49-F238E27FC236}">
                <a16:creationId xmlns:a16="http://schemas.microsoft.com/office/drawing/2014/main" id="{4B260647-0CA5-4250-9EA0-8E990B7FBE3D}"/>
              </a:ext>
            </a:extLst>
          </p:cNvPr>
          <p:cNvSpPr txBox="1">
            <a:spLocks/>
          </p:cNvSpPr>
          <p:nvPr/>
        </p:nvSpPr>
        <p:spPr>
          <a:xfrm>
            <a:off x="6990955" y="232808"/>
            <a:ext cx="4972446" cy="35009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nb-NO" sz="2500" dirty="0">
                <a:latin typeface="+mn-lt"/>
              </a:rPr>
              <a:t>&gt; Friluftsloven</a:t>
            </a:r>
          </a:p>
          <a:p>
            <a:pPr marL="342900" indent="-342900">
              <a:buFont typeface="Arial" panose="020B0604020202020204" pitchFamily="34" charset="0"/>
              <a:buChar char="•"/>
            </a:pPr>
            <a:r>
              <a:rPr lang="nb-NO" sz="2500" dirty="0">
                <a:latin typeface="+mn-lt"/>
              </a:rPr>
              <a:t>&gt; Naturmangfoldloven</a:t>
            </a:r>
          </a:p>
          <a:p>
            <a:pPr marL="342900" indent="-342900">
              <a:buFont typeface="Arial" panose="020B0604020202020204" pitchFamily="34" charset="0"/>
              <a:buChar char="•"/>
            </a:pPr>
            <a:r>
              <a:rPr lang="nb-NO" sz="2500" dirty="0">
                <a:latin typeface="+mn-lt"/>
              </a:rPr>
              <a:t>&gt; Kulturminneloven</a:t>
            </a:r>
          </a:p>
          <a:p>
            <a:pPr marL="342900" indent="-342900">
              <a:buFont typeface="Arial" panose="020B0604020202020204" pitchFamily="34" charset="0"/>
              <a:buChar char="•"/>
            </a:pPr>
            <a:r>
              <a:rPr lang="nb-NO" sz="2500" dirty="0">
                <a:latin typeface="+mn-lt"/>
              </a:rPr>
              <a:t>&gt; Plan- og bygningsloven</a:t>
            </a:r>
          </a:p>
          <a:p>
            <a:pPr marL="342900" indent="-342900">
              <a:buFont typeface="Arial" panose="020B0604020202020204" pitchFamily="34" charset="0"/>
              <a:buChar char="•"/>
            </a:pPr>
            <a:r>
              <a:rPr lang="nb-NO" sz="2500" dirty="0">
                <a:latin typeface="+mn-lt"/>
              </a:rPr>
              <a:t>&gt; Motorferdselloven </a:t>
            </a:r>
          </a:p>
          <a:p>
            <a:pPr marL="342900" indent="-342900">
              <a:buFont typeface="Arial" panose="020B0604020202020204" pitchFamily="34" charset="0"/>
              <a:buChar char="•"/>
            </a:pPr>
            <a:r>
              <a:rPr lang="nb-NO" sz="2500" dirty="0">
                <a:latin typeface="+mn-lt"/>
              </a:rPr>
              <a:t>&gt; </a:t>
            </a:r>
            <a:r>
              <a:rPr lang="nb-NO" sz="2500" dirty="0" err="1">
                <a:latin typeface="+mn-lt"/>
              </a:rPr>
              <a:t>Produktkontrolloven</a:t>
            </a:r>
            <a:endParaRPr lang="nb-NO" sz="2500" dirty="0">
              <a:latin typeface="+mn-lt"/>
            </a:endParaRPr>
          </a:p>
          <a:p>
            <a:r>
              <a:rPr lang="nb-NO" sz="2200" dirty="0">
                <a:latin typeface="+mn-lt"/>
              </a:rPr>
              <a:t>Aktuelle lokale lover, </a:t>
            </a:r>
            <a:r>
              <a:rPr lang="nb-NO" sz="2200" dirty="0" err="1">
                <a:latin typeface="+mn-lt"/>
              </a:rPr>
              <a:t>f.eks</a:t>
            </a:r>
            <a:r>
              <a:rPr lang="nb-NO" sz="2200" dirty="0">
                <a:latin typeface="+mn-lt"/>
              </a:rPr>
              <a:t> </a:t>
            </a:r>
            <a:r>
              <a:rPr lang="nb-NO" sz="2200" dirty="0" err="1">
                <a:latin typeface="+mn-lt"/>
              </a:rPr>
              <a:t>Markaloven</a:t>
            </a:r>
            <a:endParaRPr lang="nb-NO" sz="2200" dirty="0">
              <a:latin typeface="+mn-lt"/>
            </a:endParaRPr>
          </a:p>
        </p:txBody>
      </p:sp>
      <p:sp>
        <p:nvSpPr>
          <p:cNvPr id="7" name="TekstSylinder 6">
            <a:extLst>
              <a:ext uri="{FF2B5EF4-FFF2-40B4-BE49-F238E27FC236}">
                <a16:creationId xmlns:a16="http://schemas.microsoft.com/office/drawing/2014/main" id="{63B98273-E2AC-4209-BEF2-822D6F3D05AE}"/>
              </a:ext>
            </a:extLst>
          </p:cNvPr>
          <p:cNvSpPr txBox="1"/>
          <p:nvPr/>
        </p:nvSpPr>
        <p:spPr>
          <a:xfrm>
            <a:off x="8928297" y="6056416"/>
            <a:ext cx="2710858" cy="368135"/>
          </a:xfrm>
          <a:prstGeom prst="rect">
            <a:avLst/>
          </a:prstGeom>
          <a:solidFill>
            <a:schemeClr val="bg1">
              <a:lumMod val="65000"/>
            </a:schemeClr>
          </a:solidFill>
        </p:spPr>
        <p:txBody>
          <a:bodyPr wrap="square" rtlCol="0">
            <a:spAutoFit/>
          </a:bodyPr>
          <a:lstStyle/>
          <a:p>
            <a:r>
              <a:rPr lang="nb-NO">
                <a:solidFill>
                  <a:schemeClr val="bg1"/>
                </a:solidFill>
              </a:rPr>
              <a:t>Merkehåndboka side 24</a:t>
            </a:r>
          </a:p>
        </p:txBody>
      </p:sp>
    </p:spTree>
    <p:extLst>
      <p:ext uri="{BB962C8B-B14F-4D97-AF65-F5344CB8AC3E}">
        <p14:creationId xmlns:p14="http://schemas.microsoft.com/office/powerpoint/2010/main" val="386557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utendørs, himmel, person, gress&#10;&#10;Automatisk generert beskrivelse">
            <a:extLst>
              <a:ext uri="{FF2B5EF4-FFF2-40B4-BE49-F238E27FC236}">
                <a16:creationId xmlns:a16="http://schemas.microsoft.com/office/drawing/2014/main" id="{8A45E369-571A-4942-9EFE-26E82B2DA1C3}"/>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1"/>
          </a:xfrm>
        </p:spPr>
      </p:pic>
      <p:sp>
        <p:nvSpPr>
          <p:cNvPr id="6" name="Tittel 1">
            <a:extLst>
              <a:ext uri="{FF2B5EF4-FFF2-40B4-BE49-F238E27FC236}">
                <a16:creationId xmlns:a16="http://schemas.microsoft.com/office/drawing/2014/main" id="{4BE949DB-D2E8-4283-8645-E8E596102DC7}"/>
              </a:ext>
            </a:extLst>
          </p:cNvPr>
          <p:cNvSpPr>
            <a:spLocks noGrp="1"/>
          </p:cNvSpPr>
          <p:nvPr>
            <p:ph type="title"/>
          </p:nvPr>
        </p:nvSpPr>
        <p:spPr>
          <a:xfrm>
            <a:off x="533895" y="633804"/>
            <a:ext cx="6578600" cy="1325563"/>
          </a:xfrm>
        </p:spPr>
        <p:txBody>
          <a:bodyPr>
            <a:normAutofit/>
          </a:bodyPr>
          <a:lstStyle/>
          <a:p>
            <a:r>
              <a:rPr lang="nb-NO" sz="3300" dirty="0">
                <a:latin typeface="DINOT-Regular" panose="02010504030101020104" pitchFamily="50" charset="0"/>
              </a:rPr>
              <a:t>Andre forhold vi må ta hensyn til</a:t>
            </a:r>
          </a:p>
        </p:txBody>
      </p:sp>
      <p:sp>
        <p:nvSpPr>
          <p:cNvPr id="8" name="Tittel 1">
            <a:extLst>
              <a:ext uri="{FF2B5EF4-FFF2-40B4-BE49-F238E27FC236}">
                <a16:creationId xmlns:a16="http://schemas.microsoft.com/office/drawing/2014/main" id="{4B260647-0CA5-4250-9EA0-8E990B7FBE3D}"/>
              </a:ext>
            </a:extLst>
          </p:cNvPr>
          <p:cNvSpPr txBox="1">
            <a:spLocks/>
          </p:cNvSpPr>
          <p:nvPr/>
        </p:nvSpPr>
        <p:spPr>
          <a:xfrm>
            <a:off x="6990955" y="232808"/>
            <a:ext cx="4972446" cy="35009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nb-NO" sz="2500" dirty="0">
                <a:latin typeface="+mn-lt"/>
              </a:rPr>
              <a:t>&gt; Forvaltningsplaner og verneformål</a:t>
            </a:r>
          </a:p>
          <a:p>
            <a:pPr marL="342900" indent="-342900">
              <a:buFont typeface="Arial" panose="020B0604020202020204" pitchFamily="34" charset="0"/>
              <a:buChar char="•"/>
            </a:pPr>
            <a:r>
              <a:rPr lang="nb-NO" sz="2500" dirty="0">
                <a:latin typeface="+mn-lt"/>
              </a:rPr>
              <a:t>&gt; Grunneier</a:t>
            </a:r>
          </a:p>
          <a:p>
            <a:pPr marL="342900" indent="-342900">
              <a:buFont typeface="Arial" panose="020B0604020202020204" pitchFamily="34" charset="0"/>
              <a:buChar char="•"/>
            </a:pPr>
            <a:r>
              <a:rPr lang="nb-NO" sz="2500" dirty="0">
                <a:latin typeface="+mn-lt"/>
              </a:rPr>
              <a:t>&gt; Reindriftsnæring</a:t>
            </a:r>
          </a:p>
          <a:p>
            <a:pPr marL="342900" indent="-342900">
              <a:buFont typeface="Arial" panose="020B0604020202020204" pitchFamily="34" charset="0"/>
              <a:buChar char="•"/>
            </a:pPr>
            <a:r>
              <a:rPr lang="nb-NO" sz="2500" dirty="0">
                <a:latin typeface="+mn-lt"/>
              </a:rPr>
              <a:t>&gt; Lokal motstand eller lokal medgang</a:t>
            </a:r>
          </a:p>
        </p:txBody>
      </p:sp>
      <p:sp>
        <p:nvSpPr>
          <p:cNvPr id="7" name="TekstSylinder 6">
            <a:extLst>
              <a:ext uri="{FF2B5EF4-FFF2-40B4-BE49-F238E27FC236}">
                <a16:creationId xmlns:a16="http://schemas.microsoft.com/office/drawing/2014/main" id="{63B98273-E2AC-4209-BEF2-822D6F3D05AE}"/>
              </a:ext>
            </a:extLst>
          </p:cNvPr>
          <p:cNvSpPr txBox="1"/>
          <p:nvPr/>
        </p:nvSpPr>
        <p:spPr>
          <a:xfrm>
            <a:off x="8928297" y="6056416"/>
            <a:ext cx="2710858" cy="368135"/>
          </a:xfrm>
          <a:prstGeom prst="rect">
            <a:avLst/>
          </a:prstGeom>
          <a:solidFill>
            <a:schemeClr val="bg1">
              <a:lumMod val="65000"/>
            </a:schemeClr>
          </a:solidFill>
        </p:spPr>
        <p:txBody>
          <a:bodyPr wrap="square" rtlCol="0">
            <a:spAutoFit/>
          </a:bodyPr>
          <a:lstStyle/>
          <a:p>
            <a:r>
              <a:rPr lang="nb-NO">
                <a:solidFill>
                  <a:schemeClr val="bg1"/>
                </a:solidFill>
              </a:rPr>
              <a:t>Merkehåndboka side 24</a:t>
            </a:r>
          </a:p>
        </p:txBody>
      </p:sp>
    </p:spTree>
    <p:extLst>
      <p:ext uri="{BB962C8B-B14F-4D97-AF65-F5344CB8AC3E}">
        <p14:creationId xmlns:p14="http://schemas.microsoft.com/office/powerpoint/2010/main" val="2500039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ssholder for innhold 3" descr="Et bilde som inneholder utendørs, gress, tre, grønn&#10;&#10;Automatisk generert beskrivelse">
            <a:extLst>
              <a:ext uri="{FF2B5EF4-FFF2-40B4-BE49-F238E27FC236}">
                <a16:creationId xmlns:a16="http://schemas.microsoft.com/office/drawing/2014/main" id="{2C96F3BD-0EF0-405F-8A6C-51358E0FAC7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36080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A503290E-6E29-4A5F-B7D8-BD5699ED6DC7}"/>
              </a:ext>
            </a:extLst>
          </p:cNvPr>
          <p:cNvSpPr>
            <a:spLocks noGrp="1"/>
          </p:cNvSpPr>
          <p:nvPr>
            <p:ph type="title"/>
          </p:nvPr>
        </p:nvSpPr>
        <p:spPr>
          <a:xfrm>
            <a:off x="8864600" y="5198931"/>
            <a:ext cx="3327400" cy="1325563"/>
          </a:xfrm>
        </p:spPr>
        <p:txBody>
          <a:bodyPr>
            <a:normAutofit/>
          </a:bodyPr>
          <a:lstStyle/>
          <a:p>
            <a:r>
              <a:rPr lang="nb-NO" sz="2500">
                <a:latin typeface="DINOT-Regular" panose="02010504030101020104" pitchFamily="50" charset="0"/>
              </a:rPr>
              <a:t>KLOPP ER EI LITA BRU</a:t>
            </a:r>
          </a:p>
        </p:txBody>
      </p:sp>
      <p:sp>
        <p:nvSpPr>
          <p:cNvPr id="5" name="Tittel 1">
            <a:extLst>
              <a:ext uri="{FF2B5EF4-FFF2-40B4-BE49-F238E27FC236}">
                <a16:creationId xmlns:a16="http://schemas.microsoft.com/office/drawing/2014/main" id="{DD21E371-00D7-4435-AF83-2EB9121E919D}"/>
              </a:ext>
            </a:extLst>
          </p:cNvPr>
          <p:cNvSpPr txBox="1">
            <a:spLocks/>
          </p:cNvSpPr>
          <p:nvPr/>
        </p:nvSpPr>
        <p:spPr>
          <a:xfrm>
            <a:off x="7816850" y="4361655"/>
            <a:ext cx="3657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a:latin typeface="DINOT-Regular" panose="02010504030101020104" pitchFamily="50" charset="0"/>
              </a:rPr>
              <a:t>Klopper</a:t>
            </a:r>
            <a:endParaRPr lang="nb-NO"/>
          </a:p>
        </p:txBody>
      </p:sp>
      <p:pic>
        <p:nvPicPr>
          <p:cNvPr id="3" name="Bilde 2" descr="Et bilde som inneholder gress, utendørs, himmel, bakke&#10;&#10;Automatisk generert beskrivelse">
            <a:extLst>
              <a:ext uri="{FF2B5EF4-FFF2-40B4-BE49-F238E27FC236}">
                <a16:creationId xmlns:a16="http://schemas.microsoft.com/office/drawing/2014/main" id="{99F6EED1-9DD4-4CD7-BFAB-03F5F228BF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35584"/>
            <a:ext cx="7673419" cy="5122416"/>
          </a:xfrm>
          <a:prstGeom prst="rect">
            <a:avLst/>
          </a:prstGeom>
        </p:spPr>
      </p:pic>
    </p:spTree>
    <p:extLst>
      <p:ext uri="{BB962C8B-B14F-4D97-AF65-F5344CB8AC3E}">
        <p14:creationId xmlns:p14="http://schemas.microsoft.com/office/powerpoint/2010/main" val="187114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otoweb/cache/5016/indekserte%20bilder/Ferskingtur%20St%C3%B8lsheimen_foto%20Sindre%20Thoresen%20L%C3%B8nnes%20DNT_6_6.t557ad114.m800.x9dkfF6Ua.jpg">
            <a:extLst>
              <a:ext uri="{FF2B5EF4-FFF2-40B4-BE49-F238E27FC236}">
                <a16:creationId xmlns:a16="http://schemas.microsoft.com/office/drawing/2014/main" id="{75393531-5531-429F-AAFB-7F279D4467F2}"/>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 y="10"/>
            <a:ext cx="6005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a:extLst>
              <a:ext uri="{FF2B5EF4-FFF2-40B4-BE49-F238E27FC236}">
                <a16:creationId xmlns:a16="http://schemas.microsoft.com/office/drawing/2014/main" id="{91B10B51-6DF4-46C9-98D6-274E3DA96F99}"/>
              </a:ext>
            </a:extLst>
          </p:cNvPr>
          <p:cNvSpPr txBox="1"/>
          <p:nvPr/>
        </p:nvSpPr>
        <p:spPr>
          <a:xfrm>
            <a:off x="6281843" y="799303"/>
            <a:ext cx="5630778" cy="2246769"/>
          </a:xfrm>
          <a:prstGeom prst="rect">
            <a:avLst/>
          </a:prstGeom>
          <a:noFill/>
        </p:spPr>
        <p:txBody>
          <a:bodyPr wrap="square" rtlCol="0">
            <a:spAutoFit/>
          </a:bodyPr>
          <a:lstStyle/>
          <a:p>
            <a:r>
              <a:rPr lang="nb-NO" sz="3500" dirty="0">
                <a:latin typeface="DINOT-Regular" panose="02010504030101020104" pitchFamily="50" charset="0"/>
              </a:rPr>
              <a:t>Bruer</a:t>
            </a:r>
          </a:p>
          <a:p>
            <a:endParaRPr lang="nb-NO" sz="3500" dirty="0">
              <a:latin typeface="DINOT-Regular" panose="02010504030101020104" pitchFamily="50" charset="0"/>
            </a:endParaRPr>
          </a:p>
          <a:p>
            <a:r>
              <a:rPr lang="nb-NO" sz="2500" dirty="0"/>
              <a:t>Vurder behovet – å bygge ei bru er siste utvei</a:t>
            </a:r>
          </a:p>
          <a:p>
            <a:endParaRPr lang="nb-NO" sz="2000" dirty="0">
              <a:latin typeface="DINOT-Regular" panose="02010504030101020104" pitchFamily="50" charset="0"/>
            </a:endParaRPr>
          </a:p>
        </p:txBody>
      </p:sp>
      <p:sp>
        <p:nvSpPr>
          <p:cNvPr id="7" name="TekstSylinder 6">
            <a:extLst>
              <a:ext uri="{FF2B5EF4-FFF2-40B4-BE49-F238E27FC236}">
                <a16:creationId xmlns:a16="http://schemas.microsoft.com/office/drawing/2014/main" id="{518DDFE9-988C-48BD-BA5A-24085F78B995}"/>
              </a:ext>
            </a:extLst>
          </p:cNvPr>
          <p:cNvSpPr txBox="1"/>
          <p:nvPr/>
        </p:nvSpPr>
        <p:spPr>
          <a:xfrm>
            <a:off x="6281843" y="2919376"/>
            <a:ext cx="5630778" cy="3139321"/>
          </a:xfrm>
          <a:prstGeom prst="rect">
            <a:avLst/>
          </a:prstGeom>
          <a:noFill/>
        </p:spPr>
        <p:txBody>
          <a:bodyPr wrap="square" rtlCol="0">
            <a:spAutoFit/>
          </a:bodyPr>
          <a:lstStyle/>
          <a:p>
            <a:r>
              <a:rPr lang="nb-NO" sz="2500" dirty="0"/>
              <a:t>&gt; 	Ansvar og kompetanse</a:t>
            </a:r>
          </a:p>
          <a:p>
            <a:r>
              <a:rPr lang="nb-NO" sz="2500" dirty="0"/>
              <a:t>&gt;	Søknad om tillatelse til å bygge</a:t>
            </a:r>
          </a:p>
          <a:p>
            <a:r>
              <a:rPr lang="nb-NO" sz="2500" dirty="0"/>
              <a:t>&gt;	Minst 60 cm bred</a:t>
            </a:r>
          </a:p>
          <a:p>
            <a:r>
              <a:rPr lang="nb-NO" sz="2500" dirty="0"/>
              <a:t>&gt;	Vurder rekkverk og klaring til 	vann, unngå bratte stiger</a:t>
            </a:r>
          </a:p>
          <a:p>
            <a:endParaRPr lang="nb-NO" sz="2500" b="1" dirty="0"/>
          </a:p>
          <a:p>
            <a:r>
              <a:rPr lang="nb-NO" sz="2300" b="1" dirty="0"/>
              <a:t>Husk så lite naturinngrep som mulig</a:t>
            </a:r>
          </a:p>
          <a:p>
            <a:endParaRPr lang="nb-NO" sz="2500" dirty="0">
              <a:latin typeface="DINOT-Regular" panose="02010504030101020104" pitchFamily="50" charset="0"/>
            </a:endParaRPr>
          </a:p>
        </p:txBody>
      </p:sp>
    </p:spTree>
    <p:extLst>
      <p:ext uri="{BB962C8B-B14F-4D97-AF65-F5344CB8AC3E}">
        <p14:creationId xmlns:p14="http://schemas.microsoft.com/office/powerpoint/2010/main" val="268689234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4B862E6D22BA04F85E56AAF6C5A6EAB" ma:contentTypeVersion="5" ma:contentTypeDescription="Opprett et nytt dokument." ma:contentTypeScope="" ma:versionID="ac858d902dbbaa7e627a1f0e00ecdab9">
  <xsd:schema xmlns:xsd="http://www.w3.org/2001/XMLSchema" xmlns:xs="http://www.w3.org/2001/XMLSchema" xmlns:p="http://schemas.microsoft.com/office/2006/metadata/properties" xmlns:ns2="1da8e658-e5db-4591-af55-7e385232cc97" xmlns:ns3="377f2f29-fbf9-4fa2-a7ce-8e728bc8e801" targetNamespace="http://schemas.microsoft.com/office/2006/metadata/properties" ma:root="true" ma:fieldsID="5f12e900f9e0d0cd48e5ae894373dd83" ns2:_="" ns3:_="">
    <xsd:import namespace="1da8e658-e5db-4591-af55-7e385232cc97"/>
    <xsd:import namespace="377f2f29-fbf9-4fa2-a7ce-8e728bc8e8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a8e658-e5db-4591-af55-7e385232cc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7f2f29-fbf9-4fa2-a7ce-8e728bc8e801"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031D8A-8FB6-4131-908A-06D1C8A96291}">
  <ds:schemaRefs>
    <ds:schemaRef ds:uri="http://schemas.microsoft.com/sharepoint/v3/contenttype/forms"/>
  </ds:schemaRefs>
</ds:datastoreItem>
</file>

<file path=customXml/itemProps2.xml><?xml version="1.0" encoding="utf-8"?>
<ds:datastoreItem xmlns:ds="http://schemas.openxmlformats.org/officeDocument/2006/customXml" ds:itemID="{54122091-2D0D-4D47-A99A-51935682B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a8e658-e5db-4591-af55-7e385232cc97"/>
    <ds:schemaRef ds:uri="377f2f29-fbf9-4fa2-a7ce-8e728bc8e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6FF871-89D0-42C1-B397-D05099AFECD1}">
  <ds:schemaRefs>
    <ds:schemaRef ds:uri="1da8e658-e5db-4591-af55-7e385232cc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61</TotalTime>
  <Words>3166</Words>
  <Application>Microsoft Office PowerPoint</Application>
  <PresentationFormat>Widescreen</PresentationFormat>
  <Paragraphs>263</Paragraphs>
  <Slides>20</Slides>
  <Notes>20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20</vt:i4>
      </vt:variant>
    </vt:vector>
  </HeadingPairs>
  <TitlesOfParts>
    <vt:vector size="28" baseType="lpstr">
      <vt:lpstr>Arial</vt:lpstr>
      <vt:lpstr>Arial,Sans-Serif</vt:lpstr>
      <vt:lpstr>Calibri</vt:lpstr>
      <vt:lpstr>Calibri Light</vt:lpstr>
      <vt:lpstr>DINOT-Regular</vt:lpstr>
      <vt:lpstr>Nothing You Could Do</vt:lpstr>
      <vt:lpstr>Times New Roman</vt:lpstr>
      <vt:lpstr>Office-tema</vt:lpstr>
      <vt:lpstr>Nina Pettersen, DNT Nord-Trøndelag Forum for Friluftsliv 26.oktober 2022</vt:lpstr>
      <vt:lpstr>PowerPoint-presentasjon</vt:lpstr>
      <vt:lpstr>PowerPoint-presentasjon</vt:lpstr>
      <vt:lpstr>MERKEHÅNDBOKA</vt:lpstr>
      <vt:lpstr>Hvilke lover må man forholde  seg til? </vt:lpstr>
      <vt:lpstr>Andre forhold vi må ta hensyn til</vt:lpstr>
      <vt:lpstr>PowerPoint-presentasjon</vt:lpstr>
      <vt:lpstr>KLOPP ER EI LITA BRU</vt:lpstr>
      <vt:lpstr>PowerPoint-presentasjon</vt:lpstr>
      <vt:lpstr>PowerPoint-presentasjon</vt:lpstr>
      <vt:lpstr>PowerPoint-presentasjon</vt:lpstr>
      <vt:lpstr>PowerPoint-presentasjon</vt:lpstr>
      <vt:lpstr>SKILT, STOLPER OG STAKER</vt:lpstr>
      <vt:lpstr>PowerPoint-presentasjon</vt:lpstr>
      <vt:lpstr>PowerPoint-presentasjon</vt:lpstr>
      <vt:lpstr>Alle tilretteleggingstiltak må vedlikeholdes</vt:lpstr>
      <vt:lpstr>PowerPoint-presentasjon</vt:lpstr>
      <vt:lpstr>Kvisting &gt; merking av skiløyper i fjellet &gt; særlig viktig i høysesong som vinterferie og påske &gt; bruk kvist eller bambus &gt; avstand mellom kvister må ikke være mer enn 30m &gt; settes oftest ut ved bruk av snøscooter  Husk at kvista løyper også må vedlikeholdes  gjennom sesongen! </vt:lpstr>
      <vt:lpstr>VÆR TRYGG</vt:lpstr>
      <vt:lpstr>   På tide å komme seg ut!  Takk for oppmerksomheten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MERKEHÅNDBOKA  tilrettelegging og synliggjøring av turruter</dc:title>
  <dc:creator>Tina Skare</dc:creator>
  <cp:lastModifiedBy>Nina Pettersen</cp:lastModifiedBy>
  <cp:revision>2</cp:revision>
  <dcterms:created xsi:type="dcterms:W3CDTF">2021-03-04T09:05:15Z</dcterms:created>
  <dcterms:modified xsi:type="dcterms:W3CDTF">2022-10-06T11:55:36Z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0x01010014B862E6D22BA04F85E56AAF6C5A6EAB</vt:lpwstr>
  </property>
</Properties>
</file>