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47"/>
  </p:notesMasterIdLst>
  <p:handoutMasterIdLst>
    <p:handoutMasterId r:id="rId48"/>
  </p:handoutMasterIdLst>
  <p:sldIdLst>
    <p:sldId id="275" r:id="rId6"/>
    <p:sldId id="315" r:id="rId7"/>
    <p:sldId id="302" r:id="rId8"/>
    <p:sldId id="309" r:id="rId9"/>
    <p:sldId id="311" r:id="rId10"/>
    <p:sldId id="314" r:id="rId11"/>
    <p:sldId id="303" r:id="rId12"/>
    <p:sldId id="304" r:id="rId13"/>
    <p:sldId id="287" r:id="rId14"/>
    <p:sldId id="289" r:id="rId15"/>
    <p:sldId id="288" r:id="rId16"/>
    <p:sldId id="305" r:id="rId17"/>
    <p:sldId id="291" r:id="rId18"/>
    <p:sldId id="276" r:id="rId19"/>
    <p:sldId id="258" r:id="rId20"/>
    <p:sldId id="277" r:id="rId21"/>
    <p:sldId id="278" r:id="rId22"/>
    <p:sldId id="279" r:id="rId23"/>
    <p:sldId id="280" r:id="rId24"/>
    <p:sldId id="281" r:id="rId25"/>
    <p:sldId id="282" r:id="rId26"/>
    <p:sldId id="283" r:id="rId27"/>
    <p:sldId id="273" r:id="rId28"/>
    <p:sldId id="284" r:id="rId29"/>
    <p:sldId id="301" r:id="rId30"/>
    <p:sldId id="285" r:id="rId31"/>
    <p:sldId id="286" r:id="rId32"/>
    <p:sldId id="292" r:id="rId33"/>
    <p:sldId id="293" r:id="rId34"/>
    <p:sldId id="294" r:id="rId35"/>
    <p:sldId id="295" r:id="rId36"/>
    <p:sldId id="296" r:id="rId37"/>
    <p:sldId id="297" r:id="rId38"/>
    <p:sldId id="298" r:id="rId39"/>
    <p:sldId id="299" r:id="rId40"/>
    <p:sldId id="300" r:id="rId41"/>
    <p:sldId id="290" r:id="rId42"/>
    <p:sldId id="316" r:id="rId43"/>
    <p:sldId id="312" r:id="rId44"/>
    <p:sldId id="313" r:id="rId45"/>
    <p:sldId id="310" r:id="rId46"/>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D"/>
    <a:srgbClr val="00A1B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1498" y="6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microsoft.com/office/2016/11/relationships/changesInfo" Target="changesInfos/changesInfo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handoutMaster" Target="handoutMasters/handoutMaster1.xml"/><Relationship Id="rId8" Type="http://schemas.openxmlformats.org/officeDocument/2006/relationships/slide" Target="slides/slide3.xml"/><Relationship Id="rId51"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0" Type="http://schemas.openxmlformats.org/officeDocument/2006/relationships/slide" Target="slides/slide15.xml"/><Relationship Id="rId41" Type="http://schemas.openxmlformats.org/officeDocument/2006/relationships/slide" Target="slides/slide36.xml"/><Relationship Id="rId6"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spen Carlsson" userId="35d63fd4-9efd-4092-9502-bdc34c9b17dd" providerId="ADAL" clId="{3E6EF8CA-4F81-4F64-9DEF-AE585F79EA70}"/>
    <pc:docChg chg="undo redo custSel mod addSld delSld modSld">
      <pc:chgData name="Espen Carlsson" userId="35d63fd4-9efd-4092-9502-bdc34c9b17dd" providerId="ADAL" clId="{3E6EF8CA-4F81-4F64-9DEF-AE585F79EA70}" dt="2021-01-29T09:13:24.096" v="11718" actId="20577"/>
      <pc:docMkLst>
        <pc:docMk/>
      </pc:docMkLst>
      <pc:sldChg chg="modSp mod">
        <pc:chgData name="Espen Carlsson" userId="35d63fd4-9efd-4092-9502-bdc34c9b17dd" providerId="ADAL" clId="{3E6EF8CA-4F81-4F64-9DEF-AE585F79EA70}" dt="2021-01-21T08:57:13.163" v="10419" actId="790"/>
        <pc:sldMkLst>
          <pc:docMk/>
          <pc:sldMk cId="1723808798" sldId="273"/>
        </pc:sldMkLst>
        <pc:spChg chg="mod">
          <ac:chgData name="Espen Carlsson" userId="35d63fd4-9efd-4092-9502-bdc34c9b17dd" providerId="ADAL" clId="{3E6EF8CA-4F81-4F64-9DEF-AE585F79EA70}" dt="2020-12-22T12:36:50.003" v="5831" actId="20577"/>
          <ac:spMkLst>
            <pc:docMk/>
            <pc:sldMk cId="1723808798" sldId="273"/>
            <ac:spMk id="2" creationId="{322AF6D3-7651-4472-B55E-A388C26B63A1}"/>
          </ac:spMkLst>
        </pc:spChg>
        <pc:spChg chg="mod">
          <ac:chgData name="Espen Carlsson" userId="35d63fd4-9efd-4092-9502-bdc34c9b17dd" providerId="ADAL" clId="{3E6EF8CA-4F81-4F64-9DEF-AE585F79EA70}" dt="2021-01-21T08:57:13.163" v="10419" actId="790"/>
          <ac:spMkLst>
            <pc:docMk/>
            <pc:sldMk cId="1723808798" sldId="273"/>
            <ac:spMk id="4" creationId="{353F2953-7854-444F-88C5-579077A15323}"/>
          </ac:spMkLst>
        </pc:spChg>
      </pc:sldChg>
      <pc:sldChg chg="modSp mod">
        <pc:chgData name="Espen Carlsson" userId="35d63fd4-9efd-4092-9502-bdc34c9b17dd" providerId="ADAL" clId="{3E6EF8CA-4F81-4F64-9DEF-AE585F79EA70}" dt="2021-01-29T09:13:24.096" v="11718" actId="20577"/>
        <pc:sldMkLst>
          <pc:docMk/>
          <pc:sldMk cId="230644210" sldId="275"/>
        </pc:sldMkLst>
        <pc:spChg chg="mod">
          <ac:chgData name="Espen Carlsson" userId="35d63fd4-9efd-4092-9502-bdc34c9b17dd" providerId="ADAL" clId="{3E6EF8CA-4F81-4F64-9DEF-AE585F79EA70}" dt="2020-12-14T19:47:07.765" v="198" actId="21"/>
          <ac:spMkLst>
            <pc:docMk/>
            <pc:sldMk cId="230644210" sldId="275"/>
            <ac:spMk id="7" creationId="{00000000-0000-0000-0000-000000000000}"/>
          </ac:spMkLst>
        </pc:spChg>
        <pc:spChg chg="mod">
          <ac:chgData name="Espen Carlsson" userId="35d63fd4-9efd-4092-9502-bdc34c9b17dd" providerId="ADAL" clId="{3E6EF8CA-4F81-4F64-9DEF-AE585F79EA70}" dt="2020-12-14T19:47:10.293" v="200"/>
          <ac:spMkLst>
            <pc:docMk/>
            <pc:sldMk cId="230644210" sldId="275"/>
            <ac:spMk id="8" creationId="{00000000-0000-0000-0000-000000000000}"/>
          </ac:spMkLst>
        </pc:spChg>
        <pc:spChg chg="mod">
          <ac:chgData name="Espen Carlsson" userId="35d63fd4-9efd-4092-9502-bdc34c9b17dd" providerId="ADAL" clId="{3E6EF8CA-4F81-4F64-9DEF-AE585F79EA70}" dt="2021-01-29T09:13:24.096" v="11718" actId="20577"/>
          <ac:spMkLst>
            <pc:docMk/>
            <pc:sldMk cId="230644210" sldId="275"/>
            <ac:spMk id="9" creationId="{00000000-0000-0000-0000-000000000000}"/>
          </ac:spMkLst>
        </pc:spChg>
      </pc:sldChg>
      <pc:sldChg chg="modSp mod">
        <pc:chgData name="Espen Carlsson" userId="35d63fd4-9efd-4092-9502-bdc34c9b17dd" providerId="ADAL" clId="{3E6EF8CA-4F81-4F64-9DEF-AE585F79EA70}" dt="2021-01-21T08:43:50.800" v="10224" actId="14100"/>
        <pc:sldMkLst>
          <pc:docMk/>
          <pc:sldMk cId="2808716257" sldId="276"/>
        </pc:sldMkLst>
        <pc:spChg chg="mod">
          <ac:chgData name="Espen Carlsson" userId="35d63fd4-9efd-4092-9502-bdc34c9b17dd" providerId="ADAL" clId="{3E6EF8CA-4F81-4F64-9DEF-AE585F79EA70}" dt="2021-01-21T08:43:50.800" v="10224" actId="14100"/>
          <ac:spMkLst>
            <pc:docMk/>
            <pc:sldMk cId="2808716257" sldId="276"/>
            <ac:spMk id="2" creationId="{7058F07E-F43D-43FA-843F-2457387C92E2}"/>
          </ac:spMkLst>
        </pc:spChg>
      </pc:sldChg>
      <pc:sldChg chg="modSp mod">
        <pc:chgData name="Espen Carlsson" userId="35d63fd4-9efd-4092-9502-bdc34c9b17dd" providerId="ADAL" clId="{3E6EF8CA-4F81-4F64-9DEF-AE585F79EA70}" dt="2021-01-21T08:44:04.789" v="10226" actId="14100"/>
        <pc:sldMkLst>
          <pc:docMk/>
          <pc:sldMk cId="2834118334" sldId="277"/>
        </pc:sldMkLst>
        <pc:spChg chg="mod">
          <ac:chgData name="Espen Carlsson" userId="35d63fd4-9efd-4092-9502-bdc34c9b17dd" providerId="ADAL" clId="{3E6EF8CA-4F81-4F64-9DEF-AE585F79EA70}" dt="2021-01-21T08:44:04.789" v="10226" actId="14100"/>
          <ac:spMkLst>
            <pc:docMk/>
            <pc:sldMk cId="2834118334" sldId="277"/>
            <ac:spMk id="3" creationId="{59A91E76-18AC-482B-9FF1-504E51B03E8F}"/>
          </ac:spMkLst>
        </pc:spChg>
      </pc:sldChg>
      <pc:sldChg chg="modSp mod">
        <pc:chgData name="Espen Carlsson" userId="35d63fd4-9efd-4092-9502-bdc34c9b17dd" providerId="ADAL" clId="{3E6EF8CA-4F81-4F64-9DEF-AE585F79EA70}" dt="2020-12-22T12:04:07.186" v="5507" actId="6549"/>
        <pc:sldMkLst>
          <pc:docMk/>
          <pc:sldMk cId="2239510896" sldId="278"/>
        </pc:sldMkLst>
        <pc:spChg chg="mod">
          <ac:chgData name="Espen Carlsson" userId="35d63fd4-9efd-4092-9502-bdc34c9b17dd" providerId="ADAL" clId="{3E6EF8CA-4F81-4F64-9DEF-AE585F79EA70}" dt="2020-12-22T12:04:07.186" v="5507" actId="6549"/>
          <ac:spMkLst>
            <pc:docMk/>
            <pc:sldMk cId="2239510896" sldId="278"/>
            <ac:spMk id="5" creationId="{D6496992-10BD-4E00-83A1-3047F92609A2}"/>
          </ac:spMkLst>
        </pc:spChg>
      </pc:sldChg>
      <pc:sldChg chg="modSp mod">
        <pc:chgData name="Espen Carlsson" userId="35d63fd4-9efd-4092-9502-bdc34c9b17dd" providerId="ADAL" clId="{3E6EF8CA-4F81-4F64-9DEF-AE585F79EA70}" dt="2020-12-23T09:23:03.031" v="7272" actId="6549"/>
        <pc:sldMkLst>
          <pc:docMk/>
          <pc:sldMk cId="4283219741" sldId="279"/>
        </pc:sldMkLst>
        <pc:spChg chg="mod">
          <ac:chgData name="Espen Carlsson" userId="35d63fd4-9efd-4092-9502-bdc34c9b17dd" providerId="ADAL" clId="{3E6EF8CA-4F81-4F64-9DEF-AE585F79EA70}" dt="2020-12-23T09:23:03.031" v="7272" actId="6549"/>
          <ac:spMkLst>
            <pc:docMk/>
            <pc:sldMk cId="4283219741" sldId="279"/>
            <ac:spMk id="3" creationId="{F5A36B3C-5FCD-4725-A9C3-475A8BD2A3F4}"/>
          </ac:spMkLst>
        </pc:spChg>
      </pc:sldChg>
      <pc:sldChg chg="modSp mod">
        <pc:chgData name="Espen Carlsson" userId="35d63fd4-9efd-4092-9502-bdc34c9b17dd" providerId="ADAL" clId="{3E6EF8CA-4F81-4F64-9DEF-AE585F79EA70}" dt="2020-12-22T12:12:41.319" v="5681" actId="20577"/>
        <pc:sldMkLst>
          <pc:docMk/>
          <pc:sldMk cId="2682564298" sldId="280"/>
        </pc:sldMkLst>
        <pc:spChg chg="mod">
          <ac:chgData name="Espen Carlsson" userId="35d63fd4-9efd-4092-9502-bdc34c9b17dd" providerId="ADAL" clId="{3E6EF8CA-4F81-4F64-9DEF-AE585F79EA70}" dt="2020-12-22T12:12:41.319" v="5681" actId="20577"/>
          <ac:spMkLst>
            <pc:docMk/>
            <pc:sldMk cId="2682564298" sldId="280"/>
            <ac:spMk id="5" creationId="{60DCEE17-DD18-4F33-ACBF-59DAB3CB1E6D}"/>
          </ac:spMkLst>
        </pc:spChg>
      </pc:sldChg>
      <pc:sldChg chg="modSp mod">
        <pc:chgData name="Espen Carlsson" userId="35d63fd4-9efd-4092-9502-bdc34c9b17dd" providerId="ADAL" clId="{3E6EF8CA-4F81-4F64-9DEF-AE585F79EA70}" dt="2020-12-23T09:25:06.977" v="7303" actId="20577"/>
        <pc:sldMkLst>
          <pc:docMk/>
          <pc:sldMk cId="66683642" sldId="282"/>
        </pc:sldMkLst>
        <pc:spChg chg="mod">
          <ac:chgData name="Espen Carlsson" userId="35d63fd4-9efd-4092-9502-bdc34c9b17dd" providerId="ADAL" clId="{3E6EF8CA-4F81-4F64-9DEF-AE585F79EA70}" dt="2020-12-23T09:25:06.977" v="7303" actId="20577"/>
          <ac:spMkLst>
            <pc:docMk/>
            <pc:sldMk cId="66683642" sldId="282"/>
            <ac:spMk id="3" creationId="{7BB43303-0171-4397-AA23-436A2E4FF87D}"/>
          </ac:spMkLst>
        </pc:spChg>
      </pc:sldChg>
      <pc:sldChg chg="modSp mod">
        <pc:chgData name="Espen Carlsson" userId="35d63fd4-9efd-4092-9502-bdc34c9b17dd" providerId="ADAL" clId="{3E6EF8CA-4F81-4F64-9DEF-AE585F79EA70}" dt="2021-01-21T10:23:23.598" v="11384" actId="6549"/>
        <pc:sldMkLst>
          <pc:docMk/>
          <pc:sldMk cId="2546054836" sldId="283"/>
        </pc:sldMkLst>
        <pc:spChg chg="mod">
          <ac:chgData name="Espen Carlsson" userId="35d63fd4-9efd-4092-9502-bdc34c9b17dd" providerId="ADAL" clId="{3E6EF8CA-4F81-4F64-9DEF-AE585F79EA70}" dt="2021-01-21T10:23:23.598" v="11384" actId="6549"/>
          <ac:spMkLst>
            <pc:docMk/>
            <pc:sldMk cId="2546054836" sldId="283"/>
            <ac:spMk id="5" creationId="{B8169B20-7A1D-4823-A2A1-AFBFB3509DDA}"/>
          </ac:spMkLst>
        </pc:spChg>
      </pc:sldChg>
      <pc:sldChg chg="modSp mod">
        <pc:chgData name="Espen Carlsson" userId="35d63fd4-9efd-4092-9502-bdc34c9b17dd" providerId="ADAL" clId="{3E6EF8CA-4F81-4F64-9DEF-AE585F79EA70}" dt="2020-12-22T12:48:28.897" v="5865" actId="6549"/>
        <pc:sldMkLst>
          <pc:docMk/>
          <pc:sldMk cId="803908201" sldId="284"/>
        </pc:sldMkLst>
        <pc:spChg chg="mod">
          <ac:chgData name="Espen Carlsson" userId="35d63fd4-9efd-4092-9502-bdc34c9b17dd" providerId="ADAL" clId="{3E6EF8CA-4F81-4F64-9DEF-AE585F79EA70}" dt="2020-12-22T12:48:28.897" v="5865" actId="6549"/>
          <ac:spMkLst>
            <pc:docMk/>
            <pc:sldMk cId="803908201" sldId="284"/>
            <ac:spMk id="3" creationId="{C2F7DAF1-C914-4E31-9E37-1EB8DD095930}"/>
          </ac:spMkLst>
        </pc:spChg>
      </pc:sldChg>
      <pc:sldChg chg="modSp mod modClrScheme chgLayout">
        <pc:chgData name="Espen Carlsson" userId="35d63fd4-9efd-4092-9502-bdc34c9b17dd" providerId="ADAL" clId="{3E6EF8CA-4F81-4F64-9DEF-AE585F79EA70}" dt="2020-12-23T10:19:55.194" v="7356" actId="20577"/>
        <pc:sldMkLst>
          <pc:docMk/>
          <pc:sldMk cId="75579727" sldId="285"/>
        </pc:sldMkLst>
        <pc:spChg chg="mod">
          <ac:chgData name="Espen Carlsson" userId="35d63fd4-9efd-4092-9502-bdc34c9b17dd" providerId="ADAL" clId="{3E6EF8CA-4F81-4F64-9DEF-AE585F79EA70}" dt="2020-12-23T10:13:08.930" v="7349" actId="26606"/>
          <ac:spMkLst>
            <pc:docMk/>
            <pc:sldMk cId="75579727" sldId="285"/>
            <ac:spMk id="2" creationId="{2CE78C31-FCEF-4D20-8E91-6EAF2C9EFC24}"/>
          </ac:spMkLst>
        </pc:spChg>
        <pc:spChg chg="add mod">
          <ac:chgData name="Espen Carlsson" userId="35d63fd4-9efd-4092-9502-bdc34c9b17dd" providerId="ADAL" clId="{3E6EF8CA-4F81-4F64-9DEF-AE585F79EA70}" dt="2020-12-23T10:19:55.194" v="7356" actId="20577"/>
          <ac:spMkLst>
            <pc:docMk/>
            <pc:sldMk cId="75579727" sldId="285"/>
            <ac:spMk id="3" creationId="{B8876827-F4C4-48C1-A968-A177B3396F02}"/>
          </ac:spMkLst>
        </pc:spChg>
        <pc:graphicFrameChg chg="add mod ord">
          <ac:chgData name="Espen Carlsson" userId="35d63fd4-9efd-4092-9502-bdc34c9b17dd" providerId="ADAL" clId="{3E6EF8CA-4F81-4F64-9DEF-AE585F79EA70}" dt="2020-12-23T10:13:08.930" v="7349" actId="26606"/>
          <ac:graphicFrameMkLst>
            <pc:docMk/>
            <pc:sldMk cId="75579727" sldId="285"/>
            <ac:graphicFrameMk id="4" creationId="{5B015315-2D04-426A-B8CC-BEFF50CC89BA}"/>
          </ac:graphicFrameMkLst>
        </pc:graphicFrameChg>
      </pc:sldChg>
      <pc:sldChg chg="modSp new mod">
        <pc:chgData name="Espen Carlsson" userId="35d63fd4-9efd-4092-9502-bdc34c9b17dd" providerId="ADAL" clId="{3E6EF8CA-4F81-4F64-9DEF-AE585F79EA70}" dt="2020-12-23T09:08:13.249" v="7227" actId="20577"/>
        <pc:sldMkLst>
          <pc:docMk/>
          <pc:sldMk cId="225915830" sldId="287"/>
        </pc:sldMkLst>
        <pc:spChg chg="mod">
          <ac:chgData name="Espen Carlsson" userId="35d63fd4-9efd-4092-9502-bdc34c9b17dd" providerId="ADAL" clId="{3E6EF8CA-4F81-4F64-9DEF-AE585F79EA70}" dt="2020-12-23T09:08:13.249" v="7227" actId="20577"/>
          <ac:spMkLst>
            <pc:docMk/>
            <pc:sldMk cId="225915830" sldId="287"/>
            <ac:spMk id="2" creationId="{51466E37-B270-4EE9-8571-E3025A599D56}"/>
          </ac:spMkLst>
        </pc:spChg>
        <pc:spChg chg="mod">
          <ac:chgData name="Espen Carlsson" userId="35d63fd4-9efd-4092-9502-bdc34c9b17dd" providerId="ADAL" clId="{3E6EF8CA-4F81-4F64-9DEF-AE585F79EA70}" dt="2020-12-22T11:41:39.553" v="5417" actId="20577"/>
          <ac:spMkLst>
            <pc:docMk/>
            <pc:sldMk cId="225915830" sldId="287"/>
            <ac:spMk id="3" creationId="{371A0F04-6580-4138-8DE2-3F6DA518045A}"/>
          </ac:spMkLst>
        </pc:spChg>
      </pc:sldChg>
      <pc:sldChg chg="addSp delSp modSp new mod">
        <pc:chgData name="Espen Carlsson" userId="35d63fd4-9efd-4092-9502-bdc34c9b17dd" providerId="ADAL" clId="{3E6EF8CA-4F81-4F64-9DEF-AE585F79EA70}" dt="2020-12-22T14:05:29.670" v="7045" actId="1076"/>
        <pc:sldMkLst>
          <pc:docMk/>
          <pc:sldMk cId="3583658425" sldId="288"/>
        </pc:sldMkLst>
        <pc:spChg chg="mod">
          <ac:chgData name="Espen Carlsson" userId="35d63fd4-9efd-4092-9502-bdc34c9b17dd" providerId="ADAL" clId="{3E6EF8CA-4F81-4F64-9DEF-AE585F79EA70}" dt="2020-12-14T21:39:11.121" v="336" actId="20577"/>
          <ac:spMkLst>
            <pc:docMk/>
            <pc:sldMk cId="3583658425" sldId="288"/>
            <ac:spMk id="2" creationId="{167C0F9A-08A0-4239-AB5C-B00415DBCBA3}"/>
          </ac:spMkLst>
        </pc:spChg>
        <pc:spChg chg="mod">
          <ac:chgData name="Espen Carlsson" userId="35d63fd4-9efd-4092-9502-bdc34c9b17dd" providerId="ADAL" clId="{3E6EF8CA-4F81-4F64-9DEF-AE585F79EA70}" dt="2020-12-22T14:05:12.719" v="7043" actId="20577"/>
          <ac:spMkLst>
            <pc:docMk/>
            <pc:sldMk cId="3583658425" sldId="288"/>
            <ac:spMk id="3" creationId="{BD160B79-024E-4B6B-9950-F191324386C2}"/>
          </ac:spMkLst>
        </pc:spChg>
        <pc:spChg chg="add mod">
          <ac:chgData name="Espen Carlsson" userId="35d63fd4-9efd-4092-9502-bdc34c9b17dd" providerId="ADAL" clId="{3E6EF8CA-4F81-4F64-9DEF-AE585F79EA70}" dt="2020-12-22T14:05:29.670" v="7045" actId="1076"/>
          <ac:spMkLst>
            <pc:docMk/>
            <pc:sldMk cId="3583658425" sldId="288"/>
            <ac:spMk id="4" creationId="{38D964BD-ABE1-47E5-8BCB-CE43C6F11DB2}"/>
          </ac:spMkLst>
        </pc:spChg>
        <pc:spChg chg="del mod">
          <ac:chgData name="Espen Carlsson" userId="35d63fd4-9efd-4092-9502-bdc34c9b17dd" providerId="ADAL" clId="{3E6EF8CA-4F81-4F64-9DEF-AE585F79EA70}" dt="2020-12-17T12:18:29.182" v="3099" actId="478"/>
          <ac:spMkLst>
            <pc:docMk/>
            <pc:sldMk cId="3583658425" sldId="288"/>
            <ac:spMk id="6" creationId="{E9F85DAC-D7A6-4861-A686-EE8A2A6827FC}"/>
          </ac:spMkLst>
        </pc:spChg>
        <pc:graphicFrameChg chg="add mod modGraphic">
          <ac:chgData name="Espen Carlsson" userId="35d63fd4-9efd-4092-9502-bdc34c9b17dd" providerId="ADAL" clId="{3E6EF8CA-4F81-4F64-9DEF-AE585F79EA70}" dt="2020-12-22T14:05:26.275" v="7044" actId="1076"/>
          <ac:graphicFrameMkLst>
            <pc:docMk/>
            <pc:sldMk cId="3583658425" sldId="288"/>
            <ac:graphicFrameMk id="5" creationId="{86C3A81A-9FBA-4323-AFF3-1F8EA7BA33A8}"/>
          </ac:graphicFrameMkLst>
        </pc:graphicFrameChg>
      </pc:sldChg>
      <pc:sldChg chg="addSp delSp modSp new mod modClrScheme chgLayout">
        <pc:chgData name="Espen Carlsson" userId="35d63fd4-9efd-4092-9502-bdc34c9b17dd" providerId="ADAL" clId="{3E6EF8CA-4F81-4F64-9DEF-AE585F79EA70}" dt="2021-01-22T09:41:13.398" v="11716" actId="20577"/>
        <pc:sldMkLst>
          <pc:docMk/>
          <pc:sldMk cId="2865475517" sldId="289"/>
        </pc:sldMkLst>
        <pc:spChg chg="add del mod">
          <ac:chgData name="Espen Carlsson" userId="35d63fd4-9efd-4092-9502-bdc34c9b17dd" providerId="ADAL" clId="{3E6EF8CA-4F81-4F64-9DEF-AE585F79EA70}" dt="2020-12-23T09:10:47.286" v="7261" actId="26606"/>
          <ac:spMkLst>
            <pc:docMk/>
            <pc:sldMk cId="2865475517" sldId="289"/>
            <ac:spMk id="2" creationId="{4C8096FF-9F6A-40EA-9C36-4218617DD62F}"/>
          </ac:spMkLst>
        </pc:spChg>
        <pc:spChg chg="add del mod ord">
          <ac:chgData name="Espen Carlsson" userId="35d63fd4-9efd-4092-9502-bdc34c9b17dd" providerId="ADAL" clId="{3E6EF8CA-4F81-4F64-9DEF-AE585F79EA70}" dt="2021-01-22T09:41:13.398" v="11716" actId="20577"/>
          <ac:spMkLst>
            <pc:docMk/>
            <pc:sldMk cId="2865475517" sldId="289"/>
            <ac:spMk id="3" creationId="{B1274A0E-159C-41D9-B3A0-C470824EA4A7}"/>
          </ac:spMkLst>
        </pc:spChg>
        <pc:spChg chg="add del">
          <ac:chgData name="Espen Carlsson" userId="35d63fd4-9efd-4092-9502-bdc34c9b17dd" providerId="ADAL" clId="{3E6EF8CA-4F81-4F64-9DEF-AE585F79EA70}" dt="2020-12-14T21:59:05.947" v="624" actId="22"/>
          <ac:spMkLst>
            <pc:docMk/>
            <pc:sldMk cId="2865475517" sldId="289"/>
            <ac:spMk id="5" creationId="{F068C8C9-B374-4664-8FE8-881BF8DD45D8}"/>
          </ac:spMkLst>
        </pc:spChg>
        <pc:graphicFrameChg chg="add del">
          <ac:chgData name="Espen Carlsson" userId="35d63fd4-9efd-4092-9502-bdc34c9b17dd" providerId="ADAL" clId="{3E6EF8CA-4F81-4F64-9DEF-AE585F79EA70}" dt="2020-12-23T09:10:47.286" v="7261" actId="26606"/>
          <ac:graphicFrameMkLst>
            <pc:docMk/>
            <pc:sldMk cId="2865475517" sldId="289"/>
            <ac:graphicFrameMk id="6" creationId="{B7D65893-89BE-4F1B-AD25-EC8878972109}"/>
          </ac:graphicFrameMkLst>
        </pc:graphicFrameChg>
      </pc:sldChg>
      <pc:sldChg chg="modSp new mod">
        <pc:chgData name="Espen Carlsson" userId="35d63fd4-9efd-4092-9502-bdc34c9b17dd" providerId="ADAL" clId="{3E6EF8CA-4F81-4F64-9DEF-AE585F79EA70}" dt="2021-01-21T10:29:11.118" v="11476" actId="108"/>
        <pc:sldMkLst>
          <pc:docMk/>
          <pc:sldMk cId="1258414994" sldId="290"/>
        </pc:sldMkLst>
        <pc:spChg chg="mod">
          <ac:chgData name="Espen Carlsson" userId="35d63fd4-9efd-4092-9502-bdc34c9b17dd" providerId="ADAL" clId="{3E6EF8CA-4F81-4F64-9DEF-AE585F79EA70}" dt="2021-01-21T09:10:09.331" v="10692" actId="1076"/>
          <ac:spMkLst>
            <pc:docMk/>
            <pc:sldMk cId="1258414994" sldId="290"/>
            <ac:spMk id="2" creationId="{BC10CD28-09FE-470E-BB10-907345B3A9AA}"/>
          </ac:spMkLst>
        </pc:spChg>
        <pc:spChg chg="mod">
          <ac:chgData name="Espen Carlsson" userId="35d63fd4-9efd-4092-9502-bdc34c9b17dd" providerId="ADAL" clId="{3E6EF8CA-4F81-4F64-9DEF-AE585F79EA70}" dt="2021-01-21T10:29:11.118" v="11476" actId="108"/>
          <ac:spMkLst>
            <pc:docMk/>
            <pc:sldMk cId="1258414994" sldId="290"/>
            <ac:spMk id="3" creationId="{5BDF8514-FCAF-4ACD-B10A-4C5EF2321E27}"/>
          </ac:spMkLst>
        </pc:spChg>
      </pc:sldChg>
      <pc:sldChg chg="addSp modSp mod">
        <pc:chgData name="Espen Carlsson" userId="35d63fd4-9efd-4092-9502-bdc34c9b17dd" providerId="ADAL" clId="{3E6EF8CA-4F81-4F64-9DEF-AE585F79EA70}" dt="2021-01-21T08:53:04.410" v="10415" actId="20577"/>
        <pc:sldMkLst>
          <pc:docMk/>
          <pc:sldMk cId="3822393863" sldId="291"/>
        </pc:sldMkLst>
        <pc:spChg chg="mod">
          <ac:chgData name="Espen Carlsson" userId="35d63fd4-9efd-4092-9502-bdc34c9b17dd" providerId="ADAL" clId="{3E6EF8CA-4F81-4F64-9DEF-AE585F79EA70}" dt="2020-12-17T12:24:43.144" v="3448" actId="20577"/>
          <ac:spMkLst>
            <pc:docMk/>
            <pc:sldMk cId="3822393863" sldId="291"/>
            <ac:spMk id="2" creationId="{D975489B-200E-4787-8351-558A35E9A745}"/>
          </ac:spMkLst>
        </pc:spChg>
        <pc:spChg chg="add mod">
          <ac:chgData name="Espen Carlsson" userId="35d63fd4-9efd-4092-9502-bdc34c9b17dd" providerId="ADAL" clId="{3E6EF8CA-4F81-4F64-9DEF-AE585F79EA70}" dt="2021-01-21T08:53:04.410" v="10415" actId="20577"/>
          <ac:spMkLst>
            <pc:docMk/>
            <pc:sldMk cId="3822393863" sldId="291"/>
            <ac:spMk id="10" creationId="{E3E8521F-3BBA-4564-ACF5-AAA7A7C462F4}"/>
          </ac:spMkLst>
        </pc:spChg>
      </pc:sldChg>
      <pc:sldChg chg="modSp mod">
        <pc:chgData name="Espen Carlsson" userId="35d63fd4-9efd-4092-9502-bdc34c9b17dd" providerId="ADAL" clId="{3E6EF8CA-4F81-4F64-9DEF-AE585F79EA70}" dt="2020-12-22T13:12:23.081" v="5889"/>
        <pc:sldMkLst>
          <pc:docMk/>
          <pc:sldMk cId="3746302231" sldId="292"/>
        </pc:sldMkLst>
        <pc:spChg chg="mod">
          <ac:chgData name="Espen Carlsson" userId="35d63fd4-9efd-4092-9502-bdc34c9b17dd" providerId="ADAL" clId="{3E6EF8CA-4F81-4F64-9DEF-AE585F79EA70}" dt="2020-12-22T13:12:23.081" v="5889"/>
          <ac:spMkLst>
            <pc:docMk/>
            <pc:sldMk cId="3746302231" sldId="292"/>
            <ac:spMk id="3" creationId="{EC745084-E7D6-40F4-B8BA-4A47F009AB99}"/>
          </ac:spMkLst>
        </pc:spChg>
      </pc:sldChg>
      <pc:sldChg chg="modSp mod">
        <pc:chgData name="Espen Carlsson" userId="35d63fd4-9efd-4092-9502-bdc34c9b17dd" providerId="ADAL" clId="{3E6EF8CA-4F81-4F64-9DEF-AE585F79EA70}" dt="2020-12-22T13:12:16.602" v="5888" actId="21"/>
        <pc:sldMkLst>
          <pc:docMk/>
          <pc:sldMk cId="3454471892" sldId="293"/>
        </pc:sldMkLst>
        <pc:spChg chg="mod">
          <ac:chgData name="Espen Carlsson" userId="35d63fd4-9efd-4092-9502-bdc34c9b17dd" providerId="ADAL" clId="{3E6EF8CA-4F81-4F64-9DEF-AE585F79EA70}" dt="2020-12-22T13:12:16.602" v="5888" actId="21"/>
          <ac:spMkLst>
            <pc:docMk/>
            <pc:sldMk cId="3454471892" sldId="293"/>
            <ac:spMk id="3" creationId="{65FF7DD2-3E0E-4233-9F8B-62D914A803DD}"/>
          </ac:spMkLst>
        </pc:spChg>
      </pc:sldChg>
      <pc:sldChg chg="modSp mod">
        <pc:chgData name="Espen Carlsson" userId="35d63fd4-9efd-4092-9502-bdc34c9b17dd" providerId="ADAL" clId="{3E6EF8CA-4F81-4F64-9DEF-AE585F79EA70}" dt="2020-12-22T13:12:03.515" v="5887" actId="14100"/>
        <pc:sldMkLst>
          <pc:docMk/>
          <pc:sldMk cId="4243317083" sldId="294"/>
        </pc:sldMkLst>
        <pc:spChg chg="mod">
          <ac:chgData name="Espen Carlsson" userId="35d63fd4-9efd-4092-9502-bdc34c9b17dd" providerId="ADAL" clId="{3E6EF8CA-4F81-4F64-9DEF-AE585F79EA70}" dt="2020-12-22T13:12:03.515" v="5887" actId="14100"/>
          <ac:spMkLst>
            <pc:docMk/>
            <pc:sldMk cId="4243317083" sldId="294"/>
            <ac:spMk id="5" creationId="{5F145AF8-9507-41A9-B702-DC6B98C570B9}"/>
          </ac:spMkLst>
        </pc:spChg>
      </pc:sldChg>
      <pc:sldChg chg="modSp mod">
        <pc:chgData name="Espen Carlsson" userId="35d63fd4-9efd-4092-9502-bdc34c9b17dd" providerId="ADAL" clId="{3E6EF8CA-4F81-4F64-9DEF-AE585F79EA70}" dt="2020-12-23T10:36:23.084" v="7358" actId="20577"/>
        <pc:sldMkLst>
          <pc:docMk/>
          <pc:sldMk cId="498459417" sldId="297"/>
        </pc:sldMkLst>
        <pc:spChg chg="mod">
          <ac:chgData name="Espen Carlsson" userId="35d63fd4-9efd-4092-9502-bdc34c9b17dd" providerId="ADAL" clId="{3E6EF8CA-4F81-4F64-9DEF-AE585F79EA70}" dt="2020-12-23T10:36:23.084" v="7358" actId="20577"/>
          <ac:spMkLst>
            <pc:docMk/>
            <pc:sldMk cId="498459417" sldId="297"/>
            <ac:spMk id="2" creationId="{AF15C8CE-21EC-4E02-8818-6D97881855D7}"/>
          </ac:spMkLst>
        </pc:spChg>
      </pc:sldChg>
      <pc:sldChg chg="modSp mod">
        <pc:chgData name="Espen Carlsson" userId="35d63fd4-9efd-4092-9502-bdc34c9b17dd" providerId="ADAL" clId="{3E6EF8CA-4F81-4F64-9DEF-AE585F79EA70}" dt="2020-12-23T10:36:33.666" v="7360" actId="6549"/>
        <pc:sldMkLst>
          <pc:docMk/>
          <pc:sldMk cId="2964698980" sldId="298"/>
        </pc:sldMkLst>
        <pc:spChg chg="mod">
          <ac:chgData name="Espen Carlsson" userId="35d63fd4-9efd-4092-9502-bdc34c9b17dd" providerId="ADAL" clId="{3E6EF8CA-4F81-4F64-9DEF-AE585F79EA70}" dt="2020-12-23T10:36:33.666" v="7360" actId="6549"/>
          <ac:spMkLst>
            <pc:docMk/>
            <pc:sldMk cId="2964698980" sldId="298"/>
            <ac:spMk id="2" creationId="{F1A3A6B2-71DA-4B7D-B2D1-64AA39B94B4E}"/>
          </ac:spMkLst>
        </pc:spChg>
      </pc:sldChg>
      <pc:sldChg chg="modSp mod">
        <pc:chgData name="Espen Carlsson" userId="35d63fd4-9efd-4092-9502-bdc34c9b17dd" providerId="ADAL" clId="{3E6EF8CA-4F81-4F64-9DEF-AE585F79EA70}" dt="2020-12-23T10:36:41.028" v="7362" actId="6549"/>
        <pc:sldMkLst>
          <pc:docMk/>
          <pc:sldMk cId="2380804109" sldId="299"/>
        </pc:sldMkLst>
        <pc:spChg chg="mod">
          <ac:chgData name="Espen Carlsson" userId="35d63fd4-9efd-4092-9502-bdc34c9b17dd" providerId="ADAL" clId="{3E6EF8CA-4F81-4F64-9DEF-AE585F79EA70}" dt="2020-12-23T10:36:41.028" v="7362" actId="6549"/>
          <ac:spMkLst>
            <pc:docMk/>
            <pc:sldMk cId="2380804109" sldId="299"/>
            <ac:spMk id="2" creationId="{5FE74E90-C99D-4D57-A6FF-C1B001D5A8AD}"/>
          </ac:spMkLst>
        </pc:spChg>
      </pc:sldChg>
      <pc:sldChg chg="modSp mod">
        <pc:chgData name="Espen Carlsson" userId="35d63fd4-9efd-4092-9502-bdc34c9b17dd" providerId="ADAL" clId="{3E6EF8CA-4F81-4F64-9DEF-AE585F79EA70}" dt="2020-12-23T10:36:46.424" v="7364" actId="20577"/>
        <pc:sldMkLst>
          <pc:docMk/>
          <pc:sldMk cId="3670682653" sldId="300"/>
        </pc:sldMkLst>
        <pc:spChg chg="mod">
          <ac:chgData name="Espen Carlsson" userId="35d63fd4-9efd-4092-9502-bdc34c9b17dd" providerId="ADAL" clId="{3E6EF8CA-4F81-4F64-9DEF-AE585F79EA70}" dt="2020-12-23T10:36:46.424" v="7364" actId="20577"/>
          <ac:spMkLst>
            <pc:docMk/>
            <pc:sldMk cId="3670682653" sldId="300"/>
            <ac:spMk id="2" creationId="{12B44153-1F05-4CFF-85EF-54E80789FBBE}"/>
          </ac:spMkLst>
        </pc:spChg>
      </pc:sldChg>
      <pc:sldChg chg="modSp mod">
        <pc:chgData name="Espen Carlsson" userId="35d63fd4-9efd-4092-9502-bdc34c9b17dd" providerId="ADAL" clId="{3E6EF8CA-4F81-4F64-9DEF-AE585F79EA70}" dt="2020-12-22T12:49:53.985" v="5878" actId="114"/>
        <pc:sldMkLst>
          <pc:docMk/>
          <pc:sldMk cId="1966869754" sldId="301"/>
        </pc:sldMkLst>
        <pc:spChg chg="mod">
          <ac:chgData name="Espen Carlsson" userId="35d63fd4-9efd-4092-9502-bdc34c9b17dd" providerId="ADAL" clId="{3E6EF8CA-4F81-4F64-9DEF-AE585F79EA70}" dt="2020-12-22T12:49:33.352" v="5877" actId="790"/>
          <ac:spMkLst>
            <pc:docMk/>
            <pc:sldMk cId="1966869754" sldId="301"/>
            <ac:spMk id="2" creationId="{6EE732F1-023C-4C74-9ACC-7819443291B9}"/>
          </ac:spMkLst>
        </pc:spChg>
        <pc:spChg chg="mod">
          <ac:chgData name="Espen Carlsson" userId="35d63fd4-9efd-4092-9502-bdc34c9b17dd" providerId="ADAL" clId="{3E6EF8CA-4F81-4F64-9DEF-AE585F79EA70}" dt="2020-12-22T12:49:53.985" v="5878" actId="114"/>
          <ac:spMkLst>
            <pc:docMk/>
            <pc:sldMk cId="1966869754" sldId="301"/>
            <ac:spMk id="4" creationId="{B5C8289D-422D-4D1B-86C4-4E057274804D}"/>
          </ac:spMkLst>
        </pc:spChg>
      </pc:sldChg>
      <pc:sldChg chg="modSp mod">
        <pc:chgData name="Espen Carlsson" userId="35d63fd4-9efd-4092-9502-bdc34c9b17dd" providerId="ADAL" clId="{3E6EF8CA-4F81-4F64-9DEF-AE585F79EA70}" dt="2021-01-22T09:40:49.162" v="11708" actId="20577"/>
        <pc:sldMkLst>
          <pc:docMk/>
          <pc:sldMk cId="801440714" sldId="303"/>
        </pc:sldMkLst>
        <pc:spChg chg="mod">
          <ac:chgData name="Espen Carlsson" userId="35d63fd4-9efd-4092-9502-bdc34c9b17dd" providerId="ADAL" clId="{3E6EF8CA-4F81-4F64-9DEF-AE585F79EA70}" dt="2020-12-16T13:24:59.803" v="2327" actId="20577"/>
          <ac:spMkLst>
            <pc:docMk/>
            <pc:sldMk cId="801440714" sldId="303"/>
            <ac:spMk id="2" creationId="{19794391-49D7-4CB7-8F43-99BCFC51F2BB}"/>
          </ac:spMkLst>
        </pc:spChg>
        <pc:spChg chg="mod">
          <ac:chgData name="Espen Carlsson" userId="35d63fd4-9efd-4092-9502-bdc34c9b17dd" providerId="ADAL" clId="{3E6EF8CA-4F81-4F64-9DEF-AE585F79EA70}" dt="2021-01-22T09:40:49.162" v="11708" actId="20577"/>
          <ac:spMkLst>
            <pc:docMk/>
            <pc:sldMk cId="801440714" sldId="303"/>
            <ac:spMk id="3" creationId="{5738B567-47A1-41E8-B2A8-A45029EA3459}"/>
          </ac:spMkLst>
        </pc:spChg>
      </pc:sldChg>
      <pc:sldChg chg="modSp mod">
        <pc:chgData name="Espen Carlsson" userId="35d63fd4-9efd-4092-9502-bdc34c9b17dd" providerId="ADAL" clId="{3E6EF8CA-4F81-4F64-9DEF-AE585F79EA70}" dt="2021-01-07T14:09:30.150" v="9784" actId="108"/>
        <pc:sldMkLst>
          <pc:docMk/>
          <pc:sldMk cId="841216214" sldId="304"/>
        </pc:sldMkLst>
        <pc:spChg chg="mod">
          <ac:chgData name="Espen Carlsson" userId="35d63fd4-9efd-4092-9502-bdc34c9b17dd" providerId="ADAL" clId="{3E6EF8CA-4F81-4F64-9DEF-AE585F79EA70}" dt="2021-01-07T14:09:30.150" v="9784" actId="108"/>
          <ac:spMkLst>
            <pc:docMk/>
            <pc:sldMk cId="841216214" sldId="304"/>
            <ac:spMk id="3" creationId="{0C7FD61C-A139-47A8-A4CD-0219E1F6ED90}"/>
          </ac:spMkLst>
        </pc:spChg>
      </pc:sldChg>
      <pc:sldChg chg="addSp delSp modSp new mod">
        <pc:chgData name="Espen Carlsson" userId="35d63fd4-9efd-4092-9502-bdc34c9b17dd" providerId="ADAL" clId="{3E6EF8CA-4F81-4F64-9DEF-AE585F79EA70}" dt="2020-12-22T11:42:44.636" v="5421" actId="20577"/>
        <pc:sldMkLst>
          <pc:docMk/>
          <pc:sldMk cId="3775079391" sldId="305"/>
        </pc:sldMkLst>
        <pc:spChg chg="del mod">
          <ac:chgData name="Espen Carlsson" userId="35d63fd4-9efd-4092-9502-bdc34c9b17dd" providerId="ADAL" clId="{3E6EF8CA-4F81-4F64-9DEF-AE585F79EA70}" dt="2020-12-15T12:09:14.363" v="1578" actId="21"/>
          <ac:spMkLst>
            <pc:docMk/>
            <pc:sldMk cId="3775079391" sldId="305"/>
            <ac:spMk id="2" creationId="{10849AAA-3349-4283-BFA5-6AE02FB6EA30}"/>
          </ac:spMkLst>
        </pc:spChg>
        <pc:spChg chg="del">
          <ac:chgData name="Espen Carlsson" userId="35d63fd4-9efd-4092-9502-bdc34c9b17dd" providerId="ADAL" clId="{3E6EF8CA-4F81-4F64-9DEF-AE585F79EA70}" dt="2020-12-15T08:39:50.173" v="1302" actId="3680"/>
          <ac:spMkLst>
            <pc:docMk/>
            <pc:sldMk cId="3775079391" sldId="305"/>
            <ac:spMk id="3" creationId="{F521F442-E999-4699-B1BF-12B6336C98ED}"/>
          </ac:spMkLst>
        </pc:spChg>
        <pc:spChg chg="add mod">
          <ac:chgData name="Espen Carlsson" userId="35d63fd4-9efd-4092-9502-bdc34c9b17dd" providerId="ADAL" clId="{3E6EF8CA-4F81-4F64-9DEF-AE585F79EA70}" dt="2020-12-22T11:42:44.636" v="5421" actId="20577"/>
          <ac:spMkLst>
            <pc:docMk/>
            <pc:sldMk cId="3775079391" sldId="305"/>
            <ac:spMk id="6" creationId="{14D7B3D7-3FB7-45CC-8859-6AF25A4C2979}"/>
          </ac:spMkLst>
        </pc:spChg>
        <pc:spChg chg="add mod">
          <ac:chgData name="Espen Carlsson" userId="35d63fd4-9efd-4092-9502-bdc34c9b17dd" providerId="ADAL" clId="{3E6EF8CA-4F81-4F64-9DEF-AE585F79EA70}" dt="2020-12-17T12:26:02.176" v="3449" actId="1076"/>
          <ac:spMkLst>
            <pc:docMk/>
            <pc:sldMk cId="3775079391" sldId="305"/>
            <ac:spMk id="8" creationId="{2FE5BF83-6B8B-4FEF-8903-9448173625EA}"/>
          </ac:spMkLst>
        </pc:spChg>
        <pc:graphicFrameChg chg="add del mod ord modGraphic">
          <ac:chgData name="Espen Carlsson" userId="35d63fd4-9efd-4092-9502-bdc34c9b17dd" providerId="ADAL" clId="{3E6EF8CA-4F81-4F64-9DEF-AE585F79EA70}" dt="2020-12-15T12:09:14.363" v="1578" actId="21"/>
          <ac:graphicFrameMkLst>
            <pc:docMk/>
            <pc:sldMk cId="3775079391" sldId="305"/>
            <ac:graphicFrameMk id="4" creationId="{94967929-3715-4661-82A7-CFAB0C2B1DF2}"/>
          </ac:graphicFrameMkLst>
        </pc:graphicFrameChg>
      </pc:sldChg>
      <pc:sldChg chg="new del">
        <pc:chgData name="Espen Carlsson" userId="35d63fd4-9efd-4092-9502-bdc34c9b17dd" providerId="ADAL" clId="{3E6EF8CA-4F81-4F64-9DEF-AE585F79EA70}" dt="2020-12-16T09:52:37.555" v="1649" actId="2696"/>
        <pc:sldMkLst>
          <pc:docMk/>
          <pc:sldMk cId="3959422102" sldId="306"/>
        </pc:sldMkLst>
      </pc:sldChg>
      <pc:sldChg chg="modSp new del mod">
        <pc:chgData name="Espen Carlsson" userId="35d63fd4-9efd-4092-9502-bdc34c9b17dd" providerId="ADAL" clId="{3E6EF8CA-4F81-4F64-9DEF-AE585F79EA70}" dt="2020-12-22T14:11:02.003" v="7174" actId="2696"/>
        <pc:sldMkLst>
          <pc:docMk/>
          <pc:sldMk cId="2469508764" sldId="307"/>
        </pc:sldMkLst>
        <pc:spChg chg="mod">
          <ac:chgData name="Espen Carlsson" userId="35d63fd4-9efd-4092-9502-bdc34c9b17dd" providerId="ADAL" clId="{3E6EF8CA-4F81-4F64-9DEF-AE585F79EA70}" dt="2020-12-16T09:52:28.681" v="1648" actId="6549"/>
          <ac:spMkLst>
            <pc:docMk/>
            <pc:sldMk cId="2469508764" sldId="307"/>
            <ac:spMk id="3" creationId="{105DEB07-C4B4-46BC-94A2-C9FEE9A9A828}"/>
          </ac:spMkLst>
        </pc:spChg>
      </pc:sldChg>
      <pc:sldChg chg="addSp delSp new del mod modClrScheme chgLayout">
        <pc:chgData name="Espen Carlsson" userId="35d63fd4-9efd-4092-9502-bdc34c9b17dd" providerId="ADAL" clId="{3E6EF8CA-4F81-4F64-9DEF-AE585F79EA70}" dt="2020-12-17T12:41:53.938" v="3974" actId="2696"/>
        <pc:sldMkLst>
          <pc:docMk/>
          <pc:sldMk cId="4063084704" sldId="308"/>
        </pc:sldMkLst>
        <pc:spChg chg="del">
          <ac:chgData name="Espen Carlsson" userId="35d63fd4-9efd-4092-9502-bdc34c9b17dd" providerId="ADAL" clId="{3E6EF8CA-4F81-4F64-9DEF-AE585F79EA70}" dt="2020-12-16T09:54:11.320" v="1650" actId="700"/>
          <ac:spMkLst>
            <pc:docMk/>
            <pc:sldMk cId="4063084704" sldId="308"/>
            <ac:spMk id="2" creationId="{FF6A4D1D-1A60-4255-8DD7-DBCAC7E61E76}"/>
          </ac:spMkLst>
        </pc:spChg>
        <pc:spChg chg="del">
          <ac:chgData name="Espen Carlsson" userId="35d63fd4-9efd-4092-9502-bdc34c9b17dd" providerId="ADAL" clId="{3E6EF8CA-4F81-4F64-9DEF-AE585F79EA70}" dt="2020-12-16T09:54:11.320" v="1650" actId="700"/>
          <ac:spMkLst>
            <pc:docMk/>
            <pc:sldMk cId="4063084704" sldId="308"/>
            <ac:spMk id="3" creationId="{6C521691-3F25-46C5-880D-FDE86A284CFC}"/>
          </ac:spMkLst>
        </pc:spChg>
        <pc:spChg chg="add">
          <ac:chgData name="Espen Carlsson" userId="35d63fd4-9efd-4092-9502-bdc34c9b17dd" providerId="ADAL" clId="{3E6EF8CA-4F81-4F64-9DEF-AE585F79EA70}" dt="2020-12-16T09:54:16.002" v="1651" actId="22"/>
          <ac:spMkLst>
            <pc:docMk/>
            <pc:sldMk cId="4063084704" sldId="308"/>
            <ac:spMk id="5" creationId="{8D3831D8-678F-42AE-A8B3-88AF86AD5A61}"/>
          </ac:spMkLst>
        </pc:spChg>
      </pc:sldChg>
      <pc:sldChg chg="modSp new mod">
        <pc:chgData name="Espen Carlsson" userId="35d63fd4-9efd-4092-9502-bdc34c9b17dd" providerId="ADAL" clId="{3E6EF8CA-4F81-4F64-9DEF-AE585F79EA70}" dt="2021-01-08T08:04:59.373" v="9802" actId="20577"/>
        <pc:sldMkLst>
          <pc:docMk/>
          <pc:sldMk cId="3397444203" sldId="309"/>
        </pc:sldMkLst>
        <pc:spChg chg="mod">
          <ac:chgData name="Espen Carlsson" userId="35d63fd4-9efd-4092-9502-bdc34c9b17dd" providerId="ADAL" clId="{3E6EF8CA-4F81-4F64-9DEF-AE585F79EA70}" dt="2020-12-17T12:39:15.204" v="3891" actId="20577"/>
          <ac:spMkLst>
            <pc:docMk/>
            <pc:sldMk cId="3397444203" sldId="309"/>
            <ac:spMk id="2" creationId="{02E63398-3FE8-4E6B-9A47-9FDB10DEF9DD}"/>
          </ac:spMkLst>
        </pc:spChg>
        <pc:spChg chg="mod">
          <ac:chgData name="Espen Carlsson" userId="35d63fd4-9efd-4092-9502-bdc34c9b17dd" providerId="ADAL" clId="{3E6EF8CA-4F81-4F64-9DEF-AE585F79EA70}" dt="2021-01-08T08:04:59.373" v="9802" actId="20577"/>
          <ac:spMkLst>
            <pc:docMk/>
            <pc:sldMk cId="3397444203" sldId="309"/>
            <ac:spMk id="3" creationId="{5D3C3DEB-A332-4DE4-9087-2B48ABE945F6}"/>
          </ac:spMkLst>
        </pc:spChg>
      </pc:sldChg>
      <pc:sldChg chg="modSp new mod">
        <pc:chgData name="Espen Carlsson" userId="35d63fd4-9efd-4092-9502-bdc34c9b17dd" providerId="ADAL" clId="{3E6EF8CA-4F81-4F64-9DEF-AE585F79EA70}" dt="2021-01-04T11:40:37.218" v="7605" actId="6549"/>
        <pc:sldMkLst>
          <pc:docMk/>
          <pc:sldMk cId="1608231798" sldId="310"/>
        </pc:sldMkLst>
        <pc:spChg chg="mod">
          <ac:chgData name="Espen Carlsson" userId="35d63fd4-9efd-4092-9502-bdc34c9b17dd" providerId="ADAL" clId="{3E6EF8CA-4F81-4F64-9DEF-AE585F79EA70}" dt="2020-12-17T12:42:03.671" v="3981" actId="20577"/>
          <ac:spMkLst>
            <pc:docMk/>
            <pc:sldMk cId="1608231798" sldId="310"/>
            <ac:spMk id="2" creationId="{2E005C2E-A0C6-46DE-A625-3CB81612170D}"/>
          </ac:spMkLst>
        </pc:spChg>
        <pc:spChg chg="mod">
          <ac:chgData name="Espen Carlsson" userId="35d63fd4-9efd-4092-9502-bdc34c9b17dd" providerId="ADAL" clId="{3E6EF8CA-4F81-4F64-9DEF-AE585F79EA70}" dt="2021-01-04T11:40:37.218" v="7605" actId="6549"/>
          <ac:spMkLst>
            <pc:docMk/>
            <pc:sldMk cId="1608231798" sldId="310"/>
            <ac:spMk id="3" creationId="{A2468485-A97C-4E96-A5C8-A065E875A27B}"/>
          </ac:spMkLst>
        </pc:spChg>
      </pc:sldChg>
      <pc:sldChg chg="modSp new mod">
        <pc:chgData name="Espen Carlsson" userId="35d63fd4-9efd-4092-9502-bdc34c9b17dd" providerId="ADAL" clId="{3E6EF8CA-4F81-4F64-9DEF-AE585F79EA70}" dt="2021-01-21T11:52:41.800" v="11546" actId="20577"/>
        <pc:sldMkLst>
          <pc:docMk/>
          <pc:sldMk cId="2120693218" sldId="311"/>
        </pc:sldMkLst>
        <pc:spChg chg="mod">
          <ac:chgData name="Espen Carlsson" userId="35d63fd4-9efd-4092-9502-bdc34c9b17dd" providerId="ADAL" clId="{3E6EF8CA-4F81-4F64-9DEF-AE585F79EA70}" dt="2021-01-21T11:52:41.800" v="11546" actId="20577"/>
          <ac:spMkLst>
            <pc:docMk/>
            <pc:sldMk cId="2120693218" sldId="311"/>
            <ac:spMk id="3" creationId="{69640879-F878-4536-884E-98BF99E44EE5}"/>
          </ac:spMkLst>
        </pc:spChg>
      </pc:sldChg>
      <pc:sldChg chg="modSp new mod">
        <pc:chgData name="Espen Carlsson" userId="35d63fd4-9efd-4092-9502-bdc34c9b17dd" providerId="ADAL" clId="{3E6EF8CA-4F81-4F64-9DEF-AE585F79EA70}" dt="2021-01-04T10:11:00.740" v="7521" actId="20577"/>
        <pc:sldMkLst>
          <pc:docMk/>
          <pc:sldMk cId="213208404" sldId="312"/>
        </pc:sldMkLst>
        <pc:spChg chg="mod">
          <ac:chgData name="Espen Carlsson" userId="35d63fd4-9efd-4092-9502-bdc34c9b17dd" providerId="ADAL" clId="{3E6EF8CA-4F81-4F64-9DEF-AE585F79EA70}" dt="2021-01-04T10:11:00.740" v="7521" actId="20577"/>
          <ac:spMkLst>
            <pc:docMk/>
            <pc:sldMk cId="213208404" sldId="312"/>
            <ac:spMk id="3" creationId="{24311E9A-5982-438A-B473-E877D8838FEB}"/>
          </ac:spMkLst>
        </pc:spChg>
      </pc:sldChg>
      <pc:sldChg chg="modSp new mod">
        <pc:chgData name="Espen Carlsson" userId="35d63fd4-9efd-4092-9502-bdc34c9b17dd" providerId="ADAL" clId="{3E6EF8CA-4F81-4F64-9DEF-AE585F79EA70}" dt="2021-01-21T12:47:01.853" v="11589" actId="255"/>
        <pc:sldMkLst>
          <pc:docMk/>
          <pc:sldMk cId="2535327049" sldId="313"/>
        </pc:sldMkLst>
        <pc:spChg chg="mod">
          <ac:chgData name="Espen Carlsson" userId="35d63fd4-9efd-4092-9502-bdc34c9b17dd" providerId="ADAL" clId="{3E6EF8CA-4F81-4F64-9DEF-AE585F79EA70}" dt="2021-01-21T12:47:01.853" v="11589" actId="255"/>
          <ac:spMkLst>
            <pc:docMk/>
            <pc:sldMk cId="2535327049" sldId="313"/>
            <ac:spMk id="3" creationId="{BC18D185-C30C-4DD6-B357-1D5517880982}"/>
          </ac:spMkLst>
        </pc:spChg>
      </pc:sldChg>
      <pc:sldChg chg="modSp new mod">
        <pc:chgData name="Espen Carlsson" userId="35d63fd4-9efd-4092-9502-bdc34c9b17dd" providerId="ADAL" clId="{3E6EF8CA-4F81-4F64-9DEF-AE585F79EA70}" dt="2021-01-07T14:13:33.925" v="9800" actId="20577"/>
        <pc:sldMkLst>
          <pc:docMk/>
          <pc:sldMk cId="1261699432" sldId="314"/>
        </pc:sldMkLst>
        <pc:spChg chg="mod">
          <ac:chgData name="Espen Carlsson" userId="35d63fd4-9efd-4092-9502-bdc34c9b17dd" providerId="ADAL" clId="{3E6EF8CA-4F81-4F64-9DEF-AE585F79EA70}" dt="2021-01-07T14:13:33.925" v="9800" actId="20577"/>
          <ac:spMkLst>
            <pc:docMk/>
            <pc:sldMk cId="1261699432" sldId="314"/>
            <ac:spMk id="3" creationId="{54BFAA69-4130-49C4-BA59-8E8872A605E0}"/>
          </ac:spMkLst>
        </pc:spChg>
      </pc:sldChg>
      <pc:sldChg chg="modSp new mod">
        <pc:chgData name="Espen Carlsson" userId="35d63fd4-9efd-4092-9502-bdc34c9b17dd" providerId="ADAL" clId="{3E6EF8CA-4F81-4F64-9DEF-AE585F79EA70}" dt="2021-01-21T10:42:05.260" v="11544" actId="20577"/>
        <pc:sldMkLst>
          <pc:docMk/>
          <pc:sldMk cId="500799959" sldId="316"/>
        </pc:sldMkLst>
        <pc:spChg chg="mod">
          <ac:chgData name="Espen Carlsson" userId="35d63fd4-9efd-4092-9502-bdc34c9b17dd" providerId="ADAL" clId="{3E6EF8CA-4F81-4F64-9DEF-AE585F79EA70}" dt="2021-01-21T10:42:05.260" v="11544" actId="20577"/>
          <ac:spMkLst>
            <pc:docMk/>
            <pc:sldMk cId="500799959" sldId="316"/>
            <ac:spMk id="3" creationId="{21F1CE03-2871-4585-B34C-C547AF39E695}"/>
          </ac:spMkLst>
        </pc:spChg>
      </pc:sldChg>
    </pc:docChg>
  </pc:docChgLst>
  <pc:docChgLst>
    <pc:chgData name="Roald Lysø" userId="90ce1182-f61d-48ed-ba29-ca3b34c89df2" providerId="ADAL" clId="{001F41F7-4EF4-4900-A629-585143213878}"/>
    <pc:docChg chg="undo custSel addSld delSld modSld sldOrd">
      <pc:chgData name="Roald Lysø" userId="90ce1182-f61d-48ed-ba29-ca3b34c89df2" providerId="ADAL" clId="{001F41F7-4EF4-4900-A629-585143213878}" dt="2020-12-17T10:17:14.583" v="6229" actId="20577"/>
      <pc:docMkLst>
        <pc:docMk/>
      </pc:docMkLst>
      <pc:sldChg chg="addSp modSp mod">
        <pc:chgData name="Roald Lysø" userId="90ce1182-f61d-48ed-ba29-ca3b34c89df2" providerId="ADAL" clId="{001F41F7-4EF4-4900-A629-585143213878}" dt="2020-12-17T10:05:49.011" v="5407" actId="14100"/>
        <pc:sldMkLst>
          <pc:docMk/>
          <pc:sldMk cId="618063188" sldId="258"/>
        </pc:sldMkLst>
        <pc:spChg chg="add mod">
          <ac:chgData name="Roald Lysø" userId="90ce1182-f61d-48ed-ba29-ca3b34c89df2" providerId="ADAL" clId="{001F41F7-4EF4-4900-A629-585143213878}" dt="2020-12-17T10:05:49.011" v="5407" actId="14100"/>
          <ac:spMkLst>
            <pc:docMk/>
            <pc:sldMk cId="618063188" sldId="258"/>
            <ac:spMk id="3" creationId="{8C2BE368-0E8F-4D25-B752-36AC8505FC01}"/>
          </ac:spMkLst>
        </pc:spChg>
        <pc:graphicFrameChg chg="mod modGraphic">
          <ac:chgData name="Roald Lysø" userId="90ce1182-f61d-48ed-ba29-ca3b34c89df2" providerId="ADAL" clId="{001F41F7-4EF4-4900-A629-585143213878}" dt="2020-12-17T07:55:37.317" v="2204" actId="113"/>
          <ac:graphicFrameMkLst>
            <pc:docMk/>
            <pc:sldMk cId="618063188" sldId="258"/>
            <ac:graphicFrameMk id="2" creationId="{04DE2419-F5CF-4D78-A247-A790054E04BA}"/>
          </ac:graphicFrameMkLst>
        </pc:graphicFrameChg>
      </pc:sldChg>
      <pc:sldChg chg="delSp add setBg delDesignElem">
        <pc:chgData name="Roald Lysø" userId="90ce1182-f61d-48ed-ba29-ca3b34c89df2" providerId="ADAL" clId="{001F41F7-4EF4-4900-A629-585143213878}" dt="2020-12-15T07:05:52.282" v="262"/>
        <pc:sldMkLst>
          <pc:docMk/>
          <pc:sldMk cId="1723808798" sldId="273"/>
        </pc:sldMkLst>
        <pc:spChg chg="del">
          <ac:chgData name="Roald Lysø" userId="90ce1182-f61d-48ed-ba29-ca3b34c89df2" providerId="ADAL" clId="{001F41F7-4EF4-4900-A629-585143213878}" dt="2020-12-15T07:05:52.282" v="262"/>
          <ac:spMkLst>
            <pc:docMk/>
            <pc:sldMk cId="1723808798" sldId="273"/>
            <ac:spMk id="26" creationId="{777A147A-9ED8-46B4-8660-1B3C2AA880B5}"/>
          </ac:spMkLst>
        </pc:spChg>
        <pc:spChg chg="del">
          <ac:chgData name="Roald Lysø" userId="90ce1182-f61d-48ed-ba29-ca3b34c89df2" providerId="ADAL" clId="{001F41F7-4EF4-4900-A629-585143213878}" dt="2020-12-15T07:05:52.282" v="262"/>
          <ac:spMkLst>
            <pc:docMk/>
            <pc:sldMk cId="1723808798" sldId="273"/>
            <ac:spMk id="28" creationId="{5D6C15A0-C087-4593-8414-2B4EC1CDC3DE}"/>
          </ac:spMkLst>
        </pc:spChg>
      </pc:sldChg>
      <pc:sldChg chg="addSp delSp modSp mod ord modClrScheme chgLayout">
        <pc:chgData name="Roald Lysø" userId="90ce1182-f61d-48ed-ba29-ca3b34c89df2" providerId="ADAL" clId="{001F41F7-4EF4-4900-A629-585143213878}" dt="2020-12-17T10:06:03.049" v="5408" actId="692"/>
        <pc:sldMkLst>
          <pc:docMk/>
          <pc:sldMk cId="2808716257" sldId="276"/>
        </pc:sldMkLst>
        <pc:spChg chg="add mod">
          <ac:chgData name="Roald Lysø" userId="90ce1182-f61d-48ed-ba29-ca3b34c89df2" providerId="ADAL" clId="{001F41F7-4EF4-4900-A629-585143213878}" dt="2020-12-17T10:06:03.049" v="5408" actId="692"/>
          <ac:spMkLst>
            <pc:docMk/>
            <pc:sldMk cId="2808716257" sldId="276"/>
            <ac:spMk id="2" creationId="{7058F07E-F43D-43FA-843F-2457387C92E2}"/>
          </ac:spMkLst>
        </pc:spChg>
        <pc:spChg chg="del">
          <ac:chgData name="Roald Lysø" userId="90ce1182-f61d-48ed-ba29-ca3b34c89df2" providerId="ADAL" clId="{001F41F7-4EF4-4900-A629-585143213878}" dt="2020-12-15T07:09:50.079" v="323" actId="478"/>
          <ac:spMkLst>
            <pc:docMk/>
            <pc:sldMk cId="2808716257" sldId="276"/>
            <ac:spMk id="2" creationId="{96387FB9-AA04-4940-A9D6-C9A9D96F6D63}"/>
          </ac:spMkLst>
        </pc:spChg>
        <pc:spChg chg="add mod">
          <ac:chgData name="Roald Lysø" userId="90ce1182-f61d-48ed-ba29-ca3b34c89df2" providerId="ADAL" clId="{001F41F7-4EF4-4900-A629-585143213878}" dt="2020-12-17T07:38:52.971" v="1959" actId="1035"/>
          <ac:spMkLst>
            <pc:docMk/>
            <pc:sldMk cId="2808716257" sldId="276"/>
            <ac:spMk id="5" creationId="{A2F1A2E2-B596-4C02-AC88-5031FEAFBAFB}"/>
          </ac:spMkLst>
        </pc:spChg>
        <pc:spChg chg="add mod">
          <ac:chgData name="Roald Lysø" userId="90ce1182-f61d-48ed-ba29-ca3b34c89df2" providerId="ADAL" clId="{001F41F7-4EF4-4900-A629-585143213878}" dt="2020-12-17T07:39:08.123" v="2007" actId="1035"/>
          <ac:spMkLst>
            <pc:docMk/>
            <pc:sldMk cId="2808716257" sldId="276"/>
            <ac:spMk id="8" creationId="{5B8563F0-7E37-4E07-B516-8D2FAABD561F}"/>
          </ac:spMkLst>
        </pc:spChg>
        <pc:spChg chg="add del mod">
          <ac:chgData name="Roald Lysø" userId="90ce1182-f61d-48ed-ba29-ca3b34c89df2" providerId="ADAL" clId="{001F41F7-4EF4-4900-A629-585143213878}" dt="2020-12-15T07:09:56.161" v="325" actId="478"/>
          <ac:spMkLst>
            <pc:docMk/>
            <pc:sldMk cId="2808716257" sldId="276"/>
            <ac:spMk id="10" creationId="{58A4F159-D48C-4924-B67C-95710442316A}"/>
          </ac:spMkLst>
        </pc:spChg>
        <pc:spChg chg="add mod ord">
          <ac:chgData name="Roald Lysø" userId="90ce1182-f61d-48ed-ba29-ca3b34c89df2" providerId="ADAL" clId="{001F41F7-4EF4-4900-A629-585143213878}" dt="2020-12-15T07:11:09.086" v="353" actId="20577"/>
          <ac:spMkLst>
            <pc:docMk/>
            <pc:sldMk cId="2808716257" sldId="276"/>
            <ac:spMk id="11" creationId="{28FA59C7-20DA-4423-B05C-808982740C34}"/>
          </ac:spMkLst>
        </pc:spChg>
        <pc:graphicFrameChg chg="mod ord modGraphic">
          <ac:chgData name="Roald Lysø" userId="90ce1182-f61d-48ed-ba29-ca3b34c89df2" providerId="ADAL" clId="{001F41F7-4EF4-4900-A629-585143213878}" dt="2020-12-17T07:55:26.197" v="2203" actId="113"/>
          <ac:graphicFrameMkLst>
            <pc:docMk/>
            <pc:sldMk cId="2808716257" sldId="276"/>
            <ac:graphicFrameMk id="4" creationId="{9E89A10F-BCC3-4551-B6A0-4312FBC5B58F}"/>
          </ac:graphicFrameMkLst>
        </pc:graphicFrameChg>
        <pc:graphicFrameChg chg="add mod modGraphic">
          <ac:chgData name="Roald Lysø" userId="90ce1182-f61d-48ed-ba29-ca3b34c89df2" providerId="ADAL" clId="{001F41F7-4EF4-4900-A629-585143213878}" dt="2020-12-17T07:55:21.752" v="2202" actId="113"/>
          <ac:graphicFrameMkLst>
            <pc:docMk/>
            <pc:sldMk cId="2808716257" sldId="276"/>
            <ac:graphicFrameMk id="6" creationId="{7C2BCF3C-B937-42A3-8837-66A2C0BC3870}"/>
          </ac:graphicFrameMkLst>
        </pc:graphicFrameChg>
      </pc:sldChg>
      <pc:sldChg chg="addSp modSp mod setBg">
        <pc:chgData name="Roald Lysø" userId="90ce1182-f61d-48ed-ba29-ca3b34c89df2" providerId="ADAL" clId="{001F41F7-4EF4-4900-A629-585143213878}" dt="2020-12-17T10:05:30.420" v="5404" actId="692"/>
        <pc:sldMkLst>
          <pc:docMk/>
          <pc:sldMk cId="2834118334" sldId="277"/>
        </pc:sldMkLst>
        <pc:spChg chg="add mod">
          <ac:chgData name="Roald Lysø" userId="90ce1182-f61d-48ed-ba29-ca3b34c89df2" providerId="ADAL" clId="{001F41F7-4EF4-4900-A629-585143213878}" dt="2020-12-17T10:05:30.420" v="5404" actId="692"/>
          <ac:spMkLst>
            <pc:docMk/>
            <pc:sldMk cId="2834118334" sldId="277"/>
            <ac:spMk id="3" creationId="{59A91E76-18AC-482B-9FF1-504E51B03E8F}"/>
          </ac:spMkLst>
        </pc:spChg>
        <pc:graphicFrameChg chg="modGraphic">
          <ac:chgData name="Roald Lysø" userId="90ce1182-f61d-48ed-ba29-ca3b34c89df2" providerId="ADAL" clId="{001F41F7-4EF4-4900-A629-585143213878}" dt="2020-12-17T07:55:47.883" v="2205" actId="113"/>
          <ac:graphicFrameMkLst>
            <pc:docMk/>
            <pc:sldMk cId="2834118334" sldId="277"/>
            <ac:graphicFrameMk id="4" creationId="{9553399F-8B97-4A1C-8AF9-B4BE86AEA202}"/>
          </ac:graphicFrameMkLst>
        </pc:graphicFrameChg>
      </pc:sldChg>
      <pc:sldChg chg="addSp modSp mod">
        <pc:chgData name="Roald Lysø" userId="90ce1182-f61d-48ed-ba29-ca3b34c89df2" providerId="ADAL" clId="{001F41F7-4EF4-4900-A629-585143213878}" dt="2020-12-17T10:05:24.481" v="5403" actId="692"/>
        <pc:sldMkLst>
          <pc:docMk/>
          <pc:sldMk cId="2239510896" sldId="278"/>
        </pc:sldMkLst>
        <pc:spChg chg="add mod">
          <ac:chgData name="Roald Lysø" userId="90ce1182-f61d-48ed-ba29-ca3b34c89df2" providerId="ADAL" clId="{001F41F7-4EF4-4900-A629-585143213878}" dt="2020-12-17T10:05:24.481" v="5403" actId="692"/>
          <ac:spMkLst>
            <pc:docMk/>
            <pc:sldMk cId="2239510896" sldId="278"/>
            <ac:spMk id="5" creationId="{D6496992-10BD-4E00-83A1-3047F92609A2}"/>
          </ac:spMkLst>
        </pc:spChg>
        <pc:graphicFrameChg chg="modGraphic">
          <ac:chgData name="Roald Lysø" userId="90ce1182-f61d-48ed-ba29-ca3b34c89df2" providerId="ADAL" clId="{001F41F7-4EF4-4900-A629-585143213878}" dt="2020-12-17T07:55:56.534" v="2206" actId="113"/>
          <ac:graphicFrameMkLst>
            <pc:docMk/>
            <pc:sldMk cId="2239510896" sldId="278"/>
            <ac:graphicFrameMk id="4" creationId="{F2DA5C6B-747E-4087-AF50-72DD8BF69EF9}"/>
          </ac:graphicFrameMkLst>
        </pc:graphicFrameChg>
      </pc:sldChg>
      <pc:sldChg chg="addSp modSp mod">
        <pc:chgData name="Roald Lysø" userId="90ce1182-f61d-48ed-ba29-ca3b34c89df2" providerId="ADAL" clId="{001F41F7-4EF4-4900-A629-585143213878}" dt="2020-12-17T10:05:16.567" v="5402" actId="692"/>
        <pc:sldMkLst>
          <pc:docMk/>
          <pc:sldMk cId="4283219741" sldId="279"/>
        </pc:sldMkLst>
        <pc:spChg chg="add mod">
          <ac:chgData name="Roald Lysø" userId="90ce1182-f61d-48ed-ba29-ca3b34c89df2" providerId="ADAL" clId="{001F41F7-4EF4-4900-A629-585143213878}" dt="2020-12-17T10:05:16.567" v="5402" actId="692"/>
          <ac:spMkLst>
            <pc:docMk/>
            <pc:sldMk cId="4283219741" sldId="279"/>
            <ac:spMk id="3" creationId="{F5A36B3C-5FCD-4725-A9C3-475A8BD2A3F4}"/>
          </ac:spMkLst>
        </pc:spChg>
        <pc:graphicFrameChg chg="modGraphic">
          <ac:chgData name="Roald Lysø" userId="90ce1182-f61d-48ed-ba29-ca3b34c89df2" providerId="ADAL" clId="{001F41F7-4EF4-4900-A629-585143213878}" dt="2020-12-17T07:56:04.636" v="2207" actId="113"/>
          <ac:graphicFrameMkLst>
            <pc:docMk/>
            <pc:sldMk cId="4283219741" sldId="279"/>
            <ac:graphicFrameMk id="4" creationId="{ED479822-85EF-4BB3-BAF2-F1D22BA506AE}"/>
          </ac:graphicFrameMkLst>
        </pc:graphicFrameChg>
      </pc:sldChg>
      <pc:sldChg chg="addSp delSp modSp mod">
        <pc:chgData name="Roald Lysø" userId="90ce1182-f61d-48ed-ba29-ca3b34c89df2" providerId="ADAL" clId="{001F41F7-4EF4-4900-A629-585143213878}" dt="2020-12-17T10:10:30.393" v="5780" actId="692"/>
        <pc:sldMkLst>
          <pc:docMk/>
          <pc:sldMk cId="2682564298" sldId="280"/>
        </pc:sldMkLst>
        <pc:spChg chg="add del mod">
          <ac:chgData name="Roald Lysø" userId="90ce1182-f61d-48ed-ba29-ca3b34c89df2" providerId="ADAL" clId="{001F41F7-4EF4-4900-A629-585143213878}" dt="2020-12-17T09:07:10.221" v="3877"/>
          <ac:spMkLst>
            <pc:docMk/>
            <pc:sldMk cId="2682564298" sldId="280"/>
            <ac:spMk id="3" creationId="{2DC2D37B-25A2-4CDE-9418-69977891AE14}"/>
          </ac:spMkLst>
        </pc:spChg>
        <pc:spChg chg="add mod">
          <ac:chgData name="Roald Lysø" userId="90ce1182-f61d-48ed-ba29-ca3b34c89df2" providerId="ADAL" clId="{001F41F7-4EF4-4900-A629-585143213878}" dt="2020-12-17T10:10:30.393" v="5780" actId="692"/>
          <ac:spMkLst>
            <pc:docMk/>
            <pc:sldMk cId="2682564298" sldId="280"/>
            <ac:spMk id="5" creationId="{60DCEE17-DD18-4F33-ACBF-59DAB3CB1E6D}"/>
          </ac:spMkLst>
        </pc:spChg>
        <pc:graphicFrameChg chg="mod modGraphic">
          <ac:chgData name="Roald Lysø" userId="90ce1182-f61d-48ed-ba29-ca3b34c89df2" providerId="ADAL" clId="{001F41F7-4EF4-4900-A629-585143213878}" dt="2020-12-17T07:56:14.839" v="2208" actId="113"/>
          <ac:graphicFrameMkLst>
            <pc:docMk/>
            <pc:sldMk cId="2682564298" sldId="280"/>
            <ac:graphicFrameMk id="4" creationId="{E13103DB-FAAB-4F9F-AFF0-501872C0C1BB}"/>
          </ac:graphicFrameMkLst>
        </pc:graphicFrameChg>
      </pc:sldChg>
      <pc:sldChg chg="addSp modSp mod">
        <pc:chgData name="Roald Lysø" userId="90ce1182-f61d-48ed-ba29-ca3b34c89df2" providerId="ADAL" clId="{001F41F7-4EF4-4900-A629-585143213878}" dt="2020-12-17T10:12:19.352" v="5890" actId="20577"/>
        <pc:sldMkLst>
          <pc:docMk/>
          <pc:sldMk cId="3735962547" sldId="281"/>
        </pc:sldMkLst>
        <pc:spChg chg="add mod">
          <ac:chgData name="Roald Lysø" userId="90ce1182-f61d-48ed-ba29-ca3b34c89df2" providerId="ADAL" clId="{001F41F7-4EF4-4900-A629-585143213878}" dt="2020-12-17T10:12:19.352" v="5890" actId="20577"/>
          <ac:spMkLst>
            <pc:docMk/>
            <pc:sldMk cId="3735962547" sldId="281"/>
            <ac:spMk id="5" creationId="{C3A85467-DC58-493B-8193-D1BD1E980796}"/>
          </ac:spMkLst>
        </pc:spChg>
        <pc:graphicFrameChg chg="mod modGraphic">
          <ac:chgData name="Roald Lysø" userId="90ce1182-f61d-48ed-ba29-ca3b34c89df2" providerId="ADAL" clId="{001F41F7-4EF4-4900-A629-585143213878}" dt="2020-12-17T07:56:25.098" v="2211" actId="113"/>
          <ac:graphicFrameMkLst>
            <pc:docMk/>
            <pc:sldMk cId="3735962547" sldId="281"/>
            <ac:graphicFrameMk id="4" creationId="{79E421B3-846C-4DEB-A41C-C8C38E254660}"/>
          </ac:graphicFrameMkLst>
        </pc:graphicFrameChg>
      </pc:sldChg>
      <pc:sldChg chg="addSp modSp mod">
        <pc:chgData name="Roald Lysø" userId="90ce1182-f61d-48ed-ba29-ca3b34c89df2" providerId="ADAL" clId="{001F41F7-4EF4-4900-A629-585143213878}" dt="2020-12-17T10:12:33.732" v="5895" actId="1035"/>
        <pc:sldMkLst>
          <pc:docMk/>
          <pc:sldMk cId="66683642" sldId="282"/>
        </pc:sldMkLst>
        <pc:spChg chg="add mod">
          <ac:chgData name="Roald Lysø" userId="90ce1182-f61d-48ed-ba29-ca3b34c89df2" providerId="ADAL" clId="{001F41F7-4EF4-4900-A629-585143213878}" dt="2020-12-17T10:12:33.732" v="5895" actId="1035"/>
          <ac:spMkLst>
            <pc:docMk/>
            <pc:sldMk cId="66683642" sldId="282"/>
            <ac:spMk id="3" creationId="{7BB43303-0171-4397-AA23-436A2E4FF87D}"/>
          </ac:spMkLst>
        </pc:spChg>
        <pc:graphicFrameChg chg="modGraphic">
          <ac:chgData name="Roald Lysø" userId="90ce1182-f61d-48ed-ba29-ca3b34c89df2" providerId="ADAL" clId="{001F41F7-4EF4-4900-A629-585143213878}" dt="2020-12-17T09:08:14.322" v="3883" actId="6549"/>
          <ac:graphicFrameMkLst>
            <pc:docMk/>
            <pc:sldMk cId="66683642" sldId="282"/>
            <ac:graphicFrameMk id="6" creationId="{3BFE2E4D-3FAD-44C0-96E2-560B4B4FF761}"/>
          </ac:graphicFrameMkLst>
        </pc:graphicFrameChg>
      </pc:sldChg>
      <pc:sldChg chg="addSp modSp mod">
        <pc:chgData name="Roald Lysø" userId="90ce1182-f61d-48ed-ba29-ca3b34c89df2" providerId="ADAL" clId="{001F41F7-4EF4-4900-A629-585143213878}" dt="2020-12-17T10:17:14.583" v="6229" actId="20577"/>
        <pc:sldMkLst>
          <pc:docMk/>
          <pc:sldMk cId="2546054836" sldId="283"/>
        </pc:sldMkLst>
        <pc:spChg chg="add mod">
          <ac:chgData name="Roald Lysø" userId="90ce1182-f61d-48ed-ba29-ca3b34c89df2" providerId="ADAL" clId="{001F41F7-4EF4-4900-A629-585143213878}" dt="2020-12-17T10:17:14.583" v="6229" actId="20577"/>
          <ac:spMkLst>
            <pc:docMk/>
            <pc:sldMk cId="2546054836" sldId="283"/>
            <ac:spMk id="5" creationId="{B8169B20-7A1D-4823-A2A1-AFBFB3509DDA}"/>
          </ac:spMkLst>
        </pc:spChg>
        <pc:graphicFrameChg chg="mod modGraphic">
          <ac:chgData name="Roald Lysø" userId="90ce1182-f61d-48ed-ba29-ca3b34c89df2" providerId="ADAL" clId="{001F41F7-4EF4-4900-A629-585143213878}" dt="2020-12-17T07:56:48.153" v="2213" actId="113"/>
          <ac:graphicFrameMkLst>
            <pc:docMk/>
            <pc:sldMk cId="2546054836" sldId="283"/>
            <ac:graphicFrameMk id="4" creationId="{464D3C30-379B-4E07-86F6-B0D7F3BCFA68}"/>
          </ac:graphicFrameMkLst>
        </pc:graphicFrameChg>
      </pc:sldChg>
      <pc:sldChg chg="addSp modSp mod">
        <pc:chgData name="Roald Lysø" userId="90ce1182-f61d-48ed-ba29-ca3b34c89df2" providerId="ADAL" clId="{001F41F7-4EF4-4900-A629-585143213878}" dt="2020-12-17T10:04:56.685" v="5400" actId="692"/>
        <pc:sldMkLst>
          <pc:docMk/>
          <pc:sldMk cId="803908201" sldId="284"/>
        </pc:sldMkLst>
        <pc:spChg chg="add mod">
          <ac:chgData name="Roald Lysø" userId="90ce1182-f61d-48ed-ba29-ca3b34c89df2" providerId="ADAL" clId="{001F41F7-4EF4-4900-A629-585143213878}" dt="2020-12-17T10:04:56.685" v="5400" actId="692"/>
          <ac:spMkLst>
            <pc:docMk/>
            <pc:sldMk cId="803908201" sldId="284"/>
            <ac:spMk id="3" creationId="{C2F7DAF1-C914-4E31-9E37-1EB8DD095930}"/>
          </ac:spMkLst>
        </pc:spChg>
        <pc:graphicFrameChg chg="modGraphic">
          <ac:chgData name="Roald Lysø" userId="90ce1182-f61d-48ed-ba29-ca3b34c89df2" providerId="ADAL" clId="{001F41F7-4EF4-4900-A629-585143213878}" dt="2020-12-17T07:56:59.141" v="2214" actId="113"/>
          <ac:graphicFrameMkLst>
            <pc:docMk/>
            <pc:sldMk cId="803908201" sldId="284"/>
            <ac:graphicFrameMk id="4" creationId="{ABF8D3F7-4596-434A-A2F4-5C9044F9C398}"/>
          </ac:graphicFrameMkLst>
        </pc:graphicFrameChg>
      </pc:sldChg>
      <pc:sldChg chg="addSp modSp mod">
        <pc:chgData name="Roald Lysø" userId="90ce1182-f61d-48ed-ba29-ca3b34c89df2" providerId="ADAL" clId="{001F41F7-4EF4-4900-A629-585143213878}" dt="2020-12-17T10:04:48.957" v="5399" actId="692"/>
        <pc:sldMkLst>
          <pc:docMk/>
          <pc:sldMk cId="75579727" sldId="285"/>
        </pc:sldMkLst>
        <pc:spChg chg="add mod">
          <ac:chgData name="Roald Lysø" userId="90ce1182-f61d-48ed-ba29-ca3b34c89df2" providerId="ADAL" clId="{001F41F7-4EF4-4900-A629-585143213878}" dt="2020-12-17T10:04:48.957" v="5399" actId="692"/>
          <ac:spMkLst>
            <pc:docMk/>
            <pc:sldMk cId="75579727" sldId="285"/>
            <ac:spMk id="3" creationId="{B8876827-F4C4-48C1-A968-A177B3396F02}"/>
          </ac:spMkLst>
        </pc:spChg>
        <pc:graphicFrameChg chg="mod modGraphic">
          <ac:chgData name="Roald Lysø" userId="90ce1182-f61d-48ed-ba29-ca3b34c89df2" providerId="ADAL" clId="{001F41F7-4EF4-4900-A629-585143213878}" dt="2020-12-17T07:57:12.281" v="2215" actId="113"/>
          <ac:graphicFrameMkLst>
            <pc:docMk/>
            <pc:sldMk cId="75579727" sldId="285"/>
            <ac:graphicFrameMk id="4" creationId="{5B015315-2D04-426A-B8CC-BEFF50CC89BA}"/>
          </ac:graphicFrameMkLst>
        </pc:graphicFrameChg>
      </pc:sldChg>
      <pc:sldChg chg="addSp modSp mod">
        <pc:chgData name="Roald Lysø" userId="90ce1182-f61d-48ed-ba29-ca3b34c89df2" providerId="ADAL" clId="{001F41F7-4EF4-4900-A629-585143213878}" dt="2020-12-17T10:04:31.179" v="5398" actId="692"/>
        <pc:sldMkLst>
          <pc:docMk/>
          <pc:sldMk cId="3860045224" sldId="286"/>
        </pc:sldMkLst>
        <pc:spChg chg="add mod">
          <ac:chgData name="Roald Lysø" userId="90ce1182-f61d-48ed-ba29-ca3b34c89df2" providerId="ADAL" clId="{001F41F7-4EF4-4900-A629-585143213878}" dt="2020-12-17T10:04:31.179" v="5398" actId="692"/>
          <ac:spMkLst>
            <pc:docMk/>
            <pc:sldMk cId="3860045224" sldId="286"/>
            <ac:spMk id="3" creationId="{7E233607-6855-462E-A656-31D0D7A02497}"/>
          </ac:spMkLst>
        </pc:spChg>
        <pc:graphicFrameChg chg="mod modGraphic">
          <ac:chgData name="Roald Lysø" userId="90ce1182-f61d-48ed-ba29-ca3b34c89df2" providerId="ADAL" clId="{001F41F7-4EF4-4900-A629-585143213878}" dt="2020-12-17T09:58:51.499" v="5004" actId="1035"/>
          <ac:graphicFrameMkLst>
            <pc:docMk/>
            <pc:sldMk cId="3860045224" sldId="286"/>
            <ac:graphicFrameMk id="4" creationId="{076B1ED6-0DF4-41C4-B03C-6D6FB8AB73DB}"/>
          </ac:graphicFrameMkLst>
        </pc:graphicFrameChg>
      </pc:sldChg>
      <pc:sldChg chg="modSp mod">
        <pc:chgData name="Roald Lysø" userId="90ce1182-f61d-48ed-ba29-ca3b34c89df2" providerId="ADAL" clId="{001F41F7-4EF4-4900-A629-585143213878}" dt="2020-12-16T08:31:46.204" v="1615" actId="27636"/>
        <pc:sldMkLst>
          <pc:docMk/>
          <pc:sldMk cId="225915830" sldId="287"/>
        </pc:sldMkLst>
        <pc:spChg chg="mod">
          <ac:chgData name="Roald Lysø" userId="90ce1182-f61d-48ed-ba29-ca3b34c89df2" providerId="ADAL" clId="{001F41F7-4EF4-4900-A629-585143213878}" dt="2020-12-15T07:42:06.521" v="646" actId="20577"/>
          <ac:spMkLst>
            <pc:docMk/>
            <pc:sldMk cId="225915830" sldId="287"/>
            <ac:spMk id="2" creationId="{51466E37-B270-4EE9-8571-E3025A599D56}"/>
          </ac:spMkLst>
        </pc:spChg>
        <pc:spChg chg="mod">
          <ac:chgData name="Roald Lysø" userId="90ce1182-f61d-48ed-ba29-ca3b34c89df2" providerId="ADAL" clId="{001F41F7-4EF4-4900-A629-585143213878}" dt="2020-12-16T08:31:46.204" v="1615" actId="27636"/>
          <ac:spMkLst>
            <pc:docMk/>
            <pc:sldMk cId="225915830" sldId="287"/>
            <ac:spMk id="3" creationId="{371A0F04-6580-4138-8DE2-3F6DA518045A}"/>
          </ac:spMkLst>
        </pc:spChg>
      </pc:sldChg>
      <pc:sldChg chg="addSp modSp mod">
        <pc:chgData name="Roald Lysø" userId="90ce1182-f61d-48ed-ba29-ca3b34c89df2" providerId="ADAL" clId="{001F41F7-4EF4-4900-A629-585143213878}" dt="2020-12-16T08:39:39.102" v="1823" actId="20577"/>
        <pc:sldMkLst>
          <pc:docMk/>
          <pc:sldMk cId="3583658425" sldId="288"/>
        </pc:sldMkLst>
        <pc:spChg chg="mod">
          <ac:chgData name="Roald Lysø" userId="90ce1182-f61d-48ed-ba29-ca3b34c89df2" providerId="ADAL" clId="{001F41F7-4EF4-4900-A629-585143213878}" dt="2020-12-16T08:35:57.283" v="1626" actId="404"/>
          <ac:spMkLst>
            <pc:docMk/>
            <pc:sldMk cId="3583658425" sldId="288"/>
            <ac:spMk id="3" creationId="{BD160B79-024E-4B6B-9950-F191324386C2}"/>
          </ac:spMkLst>
        </pc:spChg>
        <pc:spChg chg="mod">
          <ac:chgData name="Roald Lysø" userId="90ce1182-f61d-48ed-ba29-ca3b34c89df2" providerId="ADAL" clId="{001F41F7-4EF4-4900-A629-585143213878}" dt="2020-12-16T08:36:03.291" v="1627" actId="1076"/>
          <ac:spMkLst>
            <pc:docMk/>
            <pc:sldMk cId="3583658425" sldId="288"/>
            <ac:spMk id="4" creationId="{38D964BD-ABE1-47E5-8BCB-CE43C6F11DB2}"/>
          </ac:spMkLst>
        </pc:spChg>
        <pc:spChg chg="add mod">
          <ac:chgData name="Roald Lysø" userId="90ce1182-f61d-48ed-ba29-ca3b34c89df2" providerId="ADAL" clId="{001F41F7-4EF4-4900-A629-585143213878}" dt="2020-12-16T08:39:39.102" v="1823" actId="20577"/>
          <ac:spMkLst>
            <pc:docMk/>
            <pc:sldMk cId="3583658425" sldId="288"/>
            <ac:spMk id="6" creationId="{E9F85DAC-D7A6-4861-A686-EE8A2A6827FC}"/>
          </ac:spMkLst>
        </pc:spChg>
        <pc:graphicFrameChg chg="mod modGraphic">
          <ac:chgData name="Roald Lysø" userId="90ce1182-f61d-48ed-ba29-ca3b34c89df2" providerId="ADAL" clId="{001F41F7-4EF4-4900-A629-585143213878}" dt="2020-12-16T08:36:08.783" v="1628" actId="1076"/>
          <ac:graphicFrameMkLst>
            <pc:docMk/>
            <pc:sldMk cId="3583658425" sldId="288"/>
            <ac:graphicFrameMk id="5" creationId="{86C3A81A-9FBA-4323-AFF3-1F8EA7BA33A8}"/>
          </ac:graphicFrameMkLst>
        </pc:graphicFrameChg>
      </pc:sldChg>
      <pc:sldChg chg="modSp mod">
        <pc:chgData name="Roald Lysø" userId="90ce1182-f61d-48ed-ba29-ca3b34c89df2" providerId="ADAL" clId="{001F41F7-4EF4-4900-A629-585143213878}" dt="2020-12-15T07:48:52.550" v="845" actId="20577"/>
        <pc:sldMkLst>
          <pc:docMk/>
          <pc:sldMk cId="2865475517" sldId="289"/>
        </pc:sldMkLst>
        <pc:spChg chg="mod">
          <ac:chgData name="Roald Lysø" userId="90ce1182-f61d-48ed-ba29-ca3b34c89df2" providerId="ADAL" clId="{001F41F7-4EF4-4900-A629-585143213878}" dt="2020-12-15T07:44:38.852" v="742" actId="20577"/>
          <ac:spMkLst>
            <pc:docMk/>
            <pc:sldMk cId="2865475517" sldId="289"/>
            <ac:spMk id="2" creationId="{4C8096FF-9F6A-40EA-9C36-4218617DD62F}"/>
          </ac:spMkLst>
        </pc:spChg>
        <pc:spChg chg="mod">
          <ac:chgData name="Roald Lysø" userId="90ce1182-f61d-48ed-ba29-ca3b34c89df2" providerId="ADAL" clId="{001F41F7-4EF4-4900-A629-585143213878}" dt="2020-12-15T07:48:52.550" v="845" actId="20577"/>
          <ac:spMkLst>
            <pc:docMk/>
            <pc:sldMk cId="2865475517" sldId="289"/>
            <ac:spMk id="3" creationId="{B1274A0E-159C-41D9-B3A0-C470824EA4A7}"/>
          </ac:spMkLst>
        </pc:spChg>
      </pc:sldChg>
      <pc:sldChg chg="modSp mod">
        <pc:chgData name="Roald Lysø" userId="90ce1182-f61d-48ed-ba29-ca3b34c89df2" providerId="ADAL" clId="{001F41F7-4EF4-4900-A629-585143213878}" dt="2020-12-16T08:46:05.801" v="1851" actId="20577"/>
        <pc:sldMkLst>
          <pc:docMk/>
          <pc:sldMk cId="1258414994" sldId="290"/>
        </pc:sldMkLst>
        <pc:spChg chg="mod">
          <ac:chgData name="Roald Lysø" userId="90ce1182-f61d-48ed-ba29-ca3b34c89df2" providerId="ADAL" clId="{001F41F7-4EF4-4900-A629-585143213878}" dt="2020-12-16T08:46:05.801" v="1851" actId="20577"/>
          <ac:spMkLst>
            <pc:docMk/>
            <pc:sldMk cId="1258414994" sldId="290"/>
            <ac:spMk id="3" creationId="{5BDF8514-FCAF-4ACD-B10A-4C5EF2321E27}"/>
          </ac:spMkLst>
        </pc:spChg>
      </pc:sldChg>
      <pc:sldChg chg="new del">
        <pc:chgData name="Roald Lysø" userId="90ce1182-f61d-48ed-ba29-ca3b34c89df2" providerId="ADAL" clId="{001F41F7-4EF4-4900-A629-585143213878}" dt="2020-12-15T06:53:50.864" v="1" actId="680"/>
        <pc:sldMkLst>
          <pc:docMk/>
          <pc:sldMk cId="1630886769" sldId="291"/>
        </pc:sldMkLst>
      </pc:sldChg>
      <pc:sldChg chg="addSp delSp modSp new mod ord">
        <pc:chgData name="Roald Lysø" userId="90ce1182-f61d-48ed-ba29-ca3b34c89df2" providerId="ADAL" clId="{001F41F7-4EF4-4900-A629-585143213878}" dt="2020-12-17T07:53:35.635" v="2197" actId="2165"/>
        <pc:sldMkLst>
          <pc:docMk/>
          <pc:sldMk cId="3822393863" sldId="291"/>
        </pc:sldMkLst>
        <pc:spChg chg="mod">
          <ac:chgData name="Roald Lysø" userId="90ce1182-f61d-48ed-ba29-ca3b34c89df2" providerId="ADAL" clId="{001F41F7-4EF4-4900-A629-585143213878}" dt="2020-12-15T07:11:31.636" v="357" actId="403"/>
          <ac:spMkLst>
            <pc:docMk/>
            <pc:sldMk cId="3822393863" sldId="291"/>
            <ac:spMk id="2" creationId="{D975489B-200E-4787-8351-558A35E9A745}"/>
          </ac:spMkLst>
        </pc:spChg>
        <pc:spChg chg="del">
          <ac:chgData name="Roald Lysø" userId="90ce1182-f61d-48ed-ba29-ca3b34c89df2" providerId="ADAL" clId="{001F41F7-4EF4-4900-A629-585143213878}" dt="2020-12-15T06:54:00.253" v="5"/>
          <ac:spMkLst>
            <pc:docMk/>
            <pc:sldMk cId="3822393863" sldId="291"/>
            <ac:spMk id="3" creationId="{464F12BC-2790-4864-85F4-AA65EEA624A4}"/>
          </ac:spMkLst>
        </pc:spChg>
        <pc:spChg chg="add mod">
          <ac:chgData name="Roald Lysø" userId="90ce1182-f61d-48ed-ba29-ca3b34c89df2" providerId="ADAL" clId="{001F41F7-4EF4-4900-A629-585143213878}" dt="2020-12-17T07:31:55.783" v="1859" actId="1035"/>
          <ac:spMkLst>
            <pc:docMk/>
            <pc:sldMk cId="3822393863" sldId="291"/>
            <ac:spMk id="6" creationId="{B4E24F68-D7DD-469A-B2A9-525133AD08E8}"/>
          </ac:spMkLst>
        </pc:spChg>
        <pc:spChg chg="add mod">
          <ac:chgData name="Roald Lysø" userId="90ce1182-f61d-48ed-ba29-ca3b34c89df2" providerId="ADAL" clId="{001F41F7-4EF4-4900-A629-585143213878}" dt="2020-12-17T07:32:29.188" v="1923" actId="1035"/>
          <ac:spMkLst>
            <pc:docMk/>
            <pc:sldMk cId="3822393863" sldId="291"/>
            <ac:spMk id="7" creationId="{BC486B32-6607-49CB-B916-2D8A4E68B094}"/>
          </ac:spMkLst>
        </pc:spChg>
        <pc:spChg chg="add mod">
          <ac:chgData name="Roald Lysø" userId="90ce1182-f61d-48ed-ba29-ca3b34c89df2" providerId="ADAL" clId="{001F41F7-4EF4-4900-A629-585143213878}" dt="2020-12-17T07:32:02.756" v="1869" actId="1035"/>
          <ac:spMkLst>
            <pc:docMk/>
            <pc:sldMk cId="3822393863" sldId="291"/>
            <ac:spMk id="9" creationId="{EB344497-DF1A-4BB6-9317-8F277D201C26}"/>
          </ac:spMkLst>
        </pc:spChg>
        <pc:graphicFrameChg chg="add mod modGraphic">
          <ac:chgData name="Roald Lysø" userId="90ce1182-f61d-48ed-ba29-ca3b34c89df2" providerId="ADAL" clId="{001F41F7-4EF4-4900-A629-585143213878}" dt="2020-12-17T07:52:24.133" v="2190" actId="113"/>
          <ac:graphicFrameMkLst>
            <pc:docMk/>
            <pc:sldMk cId="3822393863" sldId="291"/>
            <ac:graphicFrameMk id="4" creationId="{D96DC285-EB2A-435D-A943-83CE9BE3BDD6}"/>
          </ac:graphicFrameMkLst>
        </pc:graphicFrameChg>
        <pc:graphicFrameChg chg="add mod modGraphic">
          <ac:chgData name="Roald Lysø" userId="90ce1182-f61d-48ed-ba29-ca3b34c89df2" providerId="ADAL" clId="{001F41F7-4EF4-4900-A629-585143213878}" dt="2020-12-17T07:52:32.252" v="2191" actId="113"/>
          <ac:graphicFrameMkLst>
            <pc:docMk/>
            <pc:sldMk cId="3822393863" sldId="291"/>
            <ac:graphicFrameMk id="5" creationId="{BB6A52D6-145E-481F-8C73-204B48E52AEC}"/>
          </ac:graphicFrameMkLst>
        </pc:graphicFrameChg>
        <pc:graphicFrameChg chg="add mod modGraphic">
          <ac:chgData name="Roald Lysø" userId="90ce1182-f61d-48ed-ba29-ca3b34c89df2" providerId="ADAL" clId="{001F41F7-4EF4-4900-A629-585143213878}" dt="2020-12-17T07:53:35.635" v="2197" actId="2165"/>
          <ac:graphicFrameMkLst>
            <pc:docMk/>
            <pc:sldMk cId="3822393863" sldId="291"/>
            <ac:graphicFrameMk id="8" creationId="{2EF31837-73AA-4F18-9221-F249BA92B0A8}"/>
          </ac:graphicFrameMkLst>
        </pc:graphicFrameChg>
      </pc:sldChg>
      <pc:sldChg chg="modSp new mod">
        <pc:chgData name="Roald Lysø" userId="90ce1182-f61d-48ed-ba29-ca3b34c89df2" providerId="ADAL" clId="{001F41F7-4EF4-4900-A629-585143213878}" dt="2020-12-15T07:02:06.816" v="245" actId="20577"/>
        <pc:sldMkLst>
          <pc:docMk/>
          <pc:sldMk cId="3746302231" sldId="292"/>
        </pc:sldMkLst>
        <pc:spChg chg="mod">
          <ac:chgData name="Roald Lysø" userId="90ce1182-f61d-48ed-ba29-ca3b34c89df2" providerId="ADAL" clId="{001F41F7-4EF4-4900-A629-585143213878}" dt="2020-12-15T07:02:06.816" v="245" actId="20577"/>
          <ac:spMkLst>
            <pc:docMk/>
            <pc:sldMk cId="3746302231" sldId="292"/>
            <ac:spMk id="2" creationId="{15BC997F-FE33-4A4F-9EF1-701C33DB3D7A}"/>
          </ac:spMkLst>
        </pc:spChg>
      </pc:sldChg>
      <pc:sldChg chg="delSp modSp add mod setBg delDesignElem">
        <pc:chgData name="Roald Lysø" userId="90ce1182-f61d-48ed-ba29-ca3b34c89df2" providerId="ADAL" clId="{001F41F7-4EF4-4900-A629-585143213878}" dt="2020-12-17T08:17:23.703" v="2356" actId="14100"/>
        <pc:sldMkLst>
          <pc:docMk/>
          <pc:sldMk cId="3454471892" sldId="293"/>
        </pc:sldMkLst>
        <pc:spChg chg="mod">
          <ac:chgData name="Roald Lysø" userId="90ce1182-f61d-48ed-ba29-ca3b34c89df2" providerId="ADAL" clId="{001F41F7-4EF4-4900-A629-585143213878}" dt="2020-12-17T07:58:18.487" v="2224" actId="6549"/>
          <ac:spMkLst>
            <pc:docMk/>
            <pc:sldMk cId="3454471892" sldId="293"/>
            <ac:spMk id="3" creationId="{65FF7DD2-3E0E-4233-9F8B-62D914A803DD}"/>
          </ac:spMkLst>
        </pc:spChg>
        <pc:spChg chg="mod">
          <ac:chgData name="Roald Lysø" userId="90ce1182-f61d-48ed-ba29-ca3b34c89df2" providerId="ADAL" clId="{001F41F7-4EF4-4900-A629-585143213878}" dt="2020-12-17T08:17:23.703" v="2356" actId="14100"/>
          <ac:spMkLst>
            <pc:docMk/>
            <pc:sldMk cId="3454471892" sldId="293"/>
            <ac:spMk id="9" creationId="{DFD3B1B8-AECA-4BAD-BA4E-CDFF9AA9A9D4}"/>
          </ac:spMkLst>
        </pc:spChg>
        <pc:spChg chg="del">
          <ac:chgData name="Roald Lysø" userId="90ce1182-f61d-48ed-ba29-ca3b34c89df2" providerId="ADAL" clId="{001F41F7-4EF4-4900-A629-585143213878}" dt="2020-12-15T07:04:17.079" v="254"/>
          <ac:spMkLst>
            <pc:docMk/>
            <pc:sldMk cId="3454471892" sldId="293"/>
            <ac:spMk id="44" creationId="{777A147A-9ED8-46B4-8660-1B3C2AA880B5}"/>
          </ac:spMkLst>
        </pc:spChg>
        <pc:spChg chg="del">
          <ac:chgData name="Roald Lysø" userId="90ce1182-f61d-48ed-ba29-ca3b34c89df2" providerId="ADAL" clId="{001F41F7-4EF4-4900-A629-585143213878}" dt="2020-12-15T07:04:17.079" v="254"/>
          <ac:spMkLst>
            <pc:docMk/>
            <pc:sldMk cId="3454471892" sldId="293"/>
            <ac:spMk id="46" creationId="{5D6C15A0-C087-4593-8414-2B4EC1CDC3DE}"/>
          </ac:spMkLst>
        </pc:spChg>
      </pc:sldChg>
      <pc:sldChg chg="delSp modSp add mod setBg delDesignElem">
        <pc:chgData name="Roald Lysø" userId="90ce1182-f61d-48ed-ba29-ca3b34c89df2" providerId="ADAL" clId="{001F41F7-4EF4-4900-A629-585143213878}" dt="2020-12-17T08:17:46.900" v="2359" actId="14100"/>
        <pc:sldMkLst>
          <pc:docMk/>
          <pc:sldMk cId="4243317083" sldId="294"/>
        </pc:sldMkLst>
        <pc:spChg chg="mod">
          <ac:chgData name="Roald Lysø" userId="90ce1182-f61d-48ed-ba29-ca3b34c89df2" providerId="ADAL" clId="{001F41F7-4EF4-4900-A629-585143213878}" dt="2020-12-17T07:58:46.601" v="2230" actId="20577"/>
          <ac:spMkLst>
            <pc:docMk/>
            <pc:sldMk cId="4243317083" sldId="294"/>
            <ac:spMk id="5" creationId="{5F145AF8-9507-41A9-B702-DC6B98C570B9}"/>
          </ac:spMkLst>
        </pc:spChg>
        <pc:spChg chg="mod">
          <ac:chgData name="Roald Lysø" userId="90ce1182-f61d-48ed-ba29-ca3b34c89df2" providerId="ADAL" clId="{001F41F7-4EF4-4900-A629-585143213878}" dt="2020-12-17T08:17:46.900" v="2359" actId="14100"/>
          <ac:spMkLst>
            <pc:docMk/>
            <pc:sldMk cId="4243317083" sldId="294"/>
            <ac:spMk id="7" creationId="{644D838C-08AB-4F14-B3B5-1BF311785411}"/>
          </ac:spMkLst>
        </pc:spChg>
        <pc:spChg chg="del">
          <ac:chgData name="Roald Lysø" userId="90ce1182-f61d-48ed-ba29-ca3b34c89df2" providerId="ADAL" clId="{001F41F7-4EF4-4900-A629-585143213878}" dt="2020-12-15T07:04:17.079" v="254"/>
          <ac:spMkLst>
            <pc:docMk/>
            <pc:sldMk cId="4243317083" sldId="294"/>
            <ac:spMk id="29" creationId="{777A147A-9ED8-46B4-8660-1B3C2AA880B5}"/>
          </ac:spMkLst>
        </pc:spChg>
        <pc:spChg chg="del">
          <ac:chgData name="Roald Lysø" userId="90ce1182-f61d-48ed-ba29-ca3b34c89df2" providerId="ADAL" clId="{001F41F7-4EF4-4900-A629-585143213878}" dt="2020-12-15T07:04:17.079" v="254"/>
          <ac:spMkLst>
            <pc:docMk/>
            <pc:sldMk cId="4243317083" sldId="294"/>
            <ac:spMk id="31" creationId="{5D6C15A0-C087-4593-8414-2B4EC1CDC3DE}"/>
          </ac:spMkLst>
        </pc:spChg>
      </pc:sldChg>
      <pc:sldChg chg="delSp modSp add mod setBg delDesignElem">
        <pc:chgData name="Roald Lysø" userId="90ce1182-f61d-48ed-ba29-ca3b34c89df2" providerId="ADAL" clId="{001F41F7-4EF4-4900-A629-585143213878}" dt="2020-12-17T08:18:01.710" v="2360" actId="255"/>
        <pc:sldMkLst>
          <pc:docMk/>
          <pc:sldMk cId="3552300260" sldId="295"/>
        </pc:sldMkLst>
        <pc:spChg chg="mod">
          <ac:chgData name="Roald Lysø" userId="90ce1182-f61d-48ed-ba29-ca3b34c89df2" providerId="ADAL" clId="{001F41F7-4EF4-4900-A629-585143213878}" dt="2020-12-17T08:06:15.852" v="2238" actId="20577"/>
          <ac:spMkLst>
            <pc:docMk/>
            <pc:sldMk cId="3552300260" sldId="295"/>
            <ac:spMk id="2" creationId="{22C8887A-42B9-4829-8F11-E0082A129268}"/>
          </ac:spMkLst>
        </pc:spChg>
        <pc:spChg chg="mod">
          <ac:chgData name="Roald Lysø" userId="90ce1182-f61d-48ed-ba29-ca3b34c89df2" providerId="ADAL" clId="{001F41F7-4EF4-4900-A629-585143213878}" dt="2020-12-17T08:18:01.710" v="2360" actId="255"/>
          <ac:spMkLst>
            <pc:docMk/>
            <pc:sldMk cId="3552300260" sldId="295"/>
            <ac:spMk id="4" creationId="{86D36418-F9F6-44DF-B79E-BC513EB38E93}"/>
          </ac:spMkLst>
        </pc:spChg>
        <pc:spChg chg="del">
          <ac:chgData name="Roald Lysø" userId="90ce1182-f61d-48ed-ba29-ca3b34c89df2" providerId="ADAL" clId="{001F41F7-4EF4-4900-A629-585143213878}" dt="2020-12-15T07:04:17.079" v="254"/>
          <ac:spMkLst>
            <pc:docMk/>
            <pc:sldMk cId="3552300260" sldId="295"/>
            <ac:spMk id="26" creationId="{777A147A-9ED8-46B4-8660-1B3C2AA880B5}"/>
          </ac:spMkLst>
        </pc:spChg>
        <pc:spChg chg="del">
          <ac:chgData name="Roald Lysø" userId="90ce1182-f61d-48ed-ba29-ca3b34c89df2" providerId="ADAL" clId="{001F41F7-4EF4-4900-A629-585143213878}" dt="2020-12-15T07:04:17.079" v="254"/>
          <ac:spMkLst>
            <pc:docMk/>
            <pc:sldMk cId="3552300260" sldId="295"/>
            <ac:spMk id="28" creationId="{5D6C15A0-C087-4593-8414-2B4EC1CDC3DE}"/>
          </ac:spMkLst>
        </pc:spChg>
      </pc:sldChg>
      <pc:sldChg chg="delSp modSp add mod setBg delDesignElem">
        <pc:chgData name="Roald Lysø" userId="90ce1182-f61d-48ed-ba29-ca3b34c89df2" providerId="ADAL" clId="{001F41F7-4EF4-4900-A629-585143213878}" dt="2020-12-17T08:06:30.614" v="2242" actId="20577"/>
        <pc:sldMkLst>
          <pc:docMk/>
          <pc:sldMk cId="100259266" sldId="296"/>
        </pc:sldMkLst>
        <pc:spChg chg="mod">
          <ac:chgData name="Roald Lysø" userId="90ce1182-f61d-48ed-ba29-ca3b34c89df2" providerId="ADAL" clId="{001F41F7-4EF4-4900-A629-585143213878}" dt="2020-12-17T08:06:30.614" v="2242" actId="20577"/>
          <ac:spMkLst>
            <pc:docMk/>
            <pc:sldMk cId="100259266" sldId="296"/>
            <ac:spMk id="2" creationId="{E365EF04-62C4-4766-B8C1-9CEBEFBA8C9F}"/>
          </ac:spMkLst>
        </pc:spChg>
        <pc:spChg chg="mod">
          <ac:chgData name="Roald Lysø" userId="90ce1182-f61d-48ed-ba29-ca3b34c89df2" providerId="ADAL" clId="{001F41F7-4EF4-4900-A629-585143213878}" dt="2020-12-15T10:06:44.765" v="1095" actId="20577"/>
          <ac:spMkLst>
            <pc:docMk/>
            <pc:sldMk cId="100259266" sldId="296"/>
            <ac:spMk id="4" creationId="{9C540643-7DE0-489C-AD25-E6194A462824}"/>
          </ac:spMkLst>
        </pc:spChg>
        <pc:spChg chg="del">
          <ac:chgData name="Roald Lysø" userId="90ce1182-f61d-48ed-ba29-ca3b34c89df2" providerId="ADAL" clId="{001F41F7-4EF4-4900-A629-585143213878}" dt="2020-12-15T07:04:17.079" v="254"/>
          <ac:spMkLst>
            <pc:docMk/>
            <pc:sldMk cId="100259266" sldId="296"/>
            <ac:spMk id="26" creationId="{777A147A-9ED8-46B4-8660-1B3C2AA880B5}"/>
          </ac:spMkLst>
        </pc:spChg>
        <pc:spChg chg="del">
          <ac:chgData name="Roald Lysø" userId="90ce1182-f61d-48ed-ba29-ca3b34c89df2" providerId="ADAL" clId="{001F41F7-4EF4-4900-A629-585143213878}" dt="2020-12-15T07:04:17.079" v="254"/>
          <ac:spMkLst>
            <pc:docMk/>
            <pc:sldMk cId="100259266" sldId="296"/>
            <ac:spMk id="28" creationId="{5D6C15A0-C087-4593-8414-2B4EC1CDC3DE}"/>
          </ac:spMkLst>
        </pc:spChg>
      </pc:sldChg>
      <pc:sldChg chg="delSp modSp add mod setBg delDesignElem">
        <pc:chgData name="Roald Lysø" userId="90ce1182-f61d-48ed-ba29-ca3b34c89df2" providerId="ADAL" clId="{001F41F7-4EF4-4900-A629-585143213878}" dt="2020-12-17T08:22:13.655" v="2407" actId="255"/>
        <pc:sldMkLst>
          <pc:docMk/>
          <pc:sldMk cId="498459417" sldId="297"/>
        </pc:sldMkLst>
        <pc:spChg chg="mod">
          <ac:chgData name="Roald Lysø" userId="90ce1182-f61d-48ed-ba29-ca3b34c89df2" providerId="ADAL" clId="{001F41F7-4EF4-4900-A629-585143213878}" dt="2020-12-17T08:07:02.769" v="2248" actId="20577"/>
          <ac:spMkLst>
            <pc:docMk/>
            <pc:sldMk cId="498459417" sldId="297"/>
            <ac:spMk id="2" creationId="{AF15C8CE-21EC-4E02-8818-6D97881855D7}"/>
          </ac:spMkLst>
        </pc:spChg>
        <pc:spChg chg="mod">
          <ac:chgData name="Roald Lysø" userId="90ce1182-f61d-48ed-ba29-ca3b34c89df2" providerId="ADAL" clId="{001F41F7-4EF4-4900-A629-585143213878}" dt="2020-12-17T08:22:13.655" v="2407" actId="255"/>
          <ac:spMkLst>
            <pc:docMk/>
            <pc:sldMk cId="498459417" sldId="297"/>
            <ac:spMk id="4" creationId="{7B50DE2D-C517-43E3-8A32-605FA9A30CCD}"/>
          </ac:spMkLst>
        </pc:spChg>
        <pc:spChg chg="del">
          <ac:chgData name="Roald Lysø" userId="90ce1182-f61d-48ed-ba29-ca3b34c89df2" providerId="ADAL" clId="{001F41F7-4EF4-4900-A629-585143213878}" dt="2020-12-15T07:04:17.079" v="254"/>
          <ac:spMkLst>
            <pc:docMk/>
            <pc:sldMk cId="498459417" sldId="297"/>
            <ac:spMk id="26" creationId="{777A147A-9ED8-46B4-8660-1B3C2AA880B5}"/>
          </ac:spMkLst>
        </pc:spChg>
        <pc:spChg chg="del">
          <ac:chgData name="Roald Lysø" userId="90ce1182-f61d-48ed-ba29-ca3b34c89df2" providerId="ADAL" clId="{001F41F7-4EF4-4900-A629-585143213878}" dt="2020-12-15T07:04:17.079" v="254"/>
          <ac:spMkLst>
            <pc:docMk/>
            <pc:sldMk cId="498459417" sldId="297"/>
            <ac:spMk id="28" creationId="{5D6C15A0-C087-4593-8414-2B4EC1CDC3DE}"/>
          </ac:spMkLst>
        </pc:spChg>
      </pc:sldChg>
      <pc:sldChg chg="delSp modSp add mod setBg delDesignElem">
        <pc:chgData name="Roald Lysø" userId="90ce1182-f61d-48ed-ba29-ca3b34c89df2" providerId="ADAL" clId="{001F41F7-4EF4-4900-A629-585143213878}" dt="2020-12-17T08:22:35.165" v="2430" actId="20577"/>
        <pc:sldMkLst>
          <pc:docMk/>
          <pc:sldMk cId="2964698980" sldId="298"/>
        </pc:sldMkLst>
        <pc:spChg chg="mod">
          <ac:chgData name="Roald Lysø" userId="90ce1182-f61d-48ed-ba29-ca3b34c89df2" providerId="ADAL" clId="{001F41F7-4EF4-4900-A629-585143213878}" dt="2020-12-17T08:07:28.097" v="2253" actId="790"/>
          <ac:spMkLst>
            <pc:docMk/>
            <pc:sldMk cId="2964698980" sldId="298"/>
            <ac:spMk id="2" creationId="{F1A3A6B2-71DA-4B7D-B2D1-64AA39B94B4E}"/>
          </ac:spMkLst>
        </pc:spChg>
        <pc:spChg chg="mod">
          <ac:chgData name="Roald Lysø" userId="90ce1182-f61d-48ed-ba29-ca3b34c89df2" providerId="ADAL" clId="{001F41F7-4EF4-4900-A629-585143213878}" dt="2020-12-17T08:22:35.165" v="2430" actId="20577"/>
          <ac:spMkLst>
            <pc:docMk/>
            <pc:sldMk cId="2964698980" sldId="298"/>
            <ac:spMk id="4" creationId="{08273EE1-95A7-47A4-BD3D-1985D6257AF8}"/>
          </ac:spMkLst>
        </pc:spChg>
        <pc:spChg chg="del">
          <ac:chgData name="Roald Lysø" userId="90ce1182-f61d-48ed-ba29-ca3b34c89df2" providerId="ADAL" clId="{001F41F7-4EF4-4900-A629-585143213878}" dt="2020-12-15T07:04:17.079" v="254"/>
          <ac:spMkLst>
            <pc:docMk/>
            <pc:sldMk cId="2964698980" sldId="298"/>
            <ac:spMk id="26" creationId="{777A147A-9ED8-46B4-8660-1B3C2AA880B5}"/>
          </ac:spMkLst>
        </pc:spChg>
        <pc:spChg chg="del">
          <ac:chgData name="Roald Lysø" userId="90ce1182-f61d-48ed-ba29-ca3b34c89df2" providerId="ADAL" clId="{001F41F7-4EF4-4900-A629-585143213878}" dt="2020-12-15T07:04:17.079" v="254"/>
          <ac:spMkLst>
            <pc:docMk/>
            <pc:sldMk cId="2964698980" sldId="298"/>
            <ac:spMk id="28" creationId="{5D6C15A0-C087-4593-8414-2B4EC1CDC3DE}"/>
          </ac:spMkLst>
        </pc:spChg>
      </pc:sldChg>
      <pc:sldChg chg="delSp modSp add mod setBg delDesignElem">
        <pc:chgData name="Roald Lysø" userId="90ce1182-f61d-48ed-ba29-ca3b34c89df2" providerId="ADAL" clId="{001F41F7-4EF4-4900-A629-585143213878}" dt="2020-12-17T08:23:14.571" v="2431" actId="255"/>
        <pc:sldMkLst>
          <pc:docMk/>
          <pc:sldMk cId="2380804109" sldId="299"/>
        </pc:sldMkLst>
        <pc:spChg chg="mod">
          <ac:chgData name="Roald Lysø" userId="90ce1182-f61d-48ed-ba29-ca3b34c89df2" providerId="ADAL" clId="{001F41F7-4EF4-4900-A629-585143213878}" dt="2020-12-17T08:07:51.850" v="2260" actId="403"/>
          <ac:spMkLst>
            <pc:docMk/>
            <pc:sldMk cId="2380804109" sldId="299"/>
            <ac:spMk id="2" creationId="{5FE74E90-C99D-4D57-A6FF-C1B001D5A8AD}"/>
          </ac:spMkLst>
        </pc:spChg>
        <pc:spChg chg="mod">
          <ac:chgData name="Roald Lysø" userId="90ce1182-f61d-48ed-ba29-ca3b34c89df2" providerId="ADAL" clId="{001F41F7-4EF4-4900-A629-585143213878}" dt="2020-12-17T08:23:14.571" v="2431" actId="255"/>
          <ac:spMkLst>
            <pc:docMk/>
            <pc:sldMk cId="2380804109" sldId="299"/>
            <ac:spMk id="4" creationId="{DEECB970-60FB-4EF2-9B48-DF321569106A}"/>
          </ac:spMkLst>
        </pc:spChg>
        <pc:spChg chg="del">
          <ac:chgData name="Roald Lysø" userId="90ce1182-f61d-48ed-ba29-ca3b34c89df2" providerId="ADAL" clId="{001F41F7-4EF4-4900-A629-585143213878}" dt="2020-12-15T07:04:17.079" v="254"/>
          <ac:spMkLst>
            <pc:docMk/>
            <pc:sldMk cId="2380804109" sldId="299"/>
            <ac:spMk id="26" creationId="{777A147A-9ED8-46B4-8660-1B3C2AA880B5}"/>
          </ac:spMkLst>
        </pc:spChg>
        <pc:spChg chg="del">
          <ac:chgData name="Roald Lysø" userId="90ce1182-f61d-48ed-ba29-ca3b34c89df2" providerId="ADAL" clId="{001F41F7-4EF4-4900-A629-585143213878}" dt="2020-12-15T07:04:17.079" v="254"/>
          <ac:spMkLst>
            <pc:docMk/>
            <pc:sldMk cId="2380804109" sldId="299"/>
            <ac:spMk id="28" creationId="{5D6C15A0-C087-4593-8414-2B4EC1CDC3DE}"/>
          </ac:spMkLst>
        </pc:spChg>
      </pc:sldChg>
      <pc:sldChg chg="delSp modSp add mod setBg delDesignElem">
        <pc:chgData name="Roald Lysø" userId="90ce1182-f61d-48ed-ba29-ca3b34c89df2" providerId="ADAL" clId="{001F41F7-4EF4-4900-A629-585143213878}" dt="2020-12-17T08:16:48.670" v="2353" actId="255"/>
        <pc:sldMkLst>
          <pc:docMk/>
          <pc:sldMk cId="3670682653" sldId="300"/>
        </pc:sldMkLst>
        <pc:spChg chg="mod">
          <ac:chgData name="Roald Lysø" userId="90ce1182-f61d-48ed-ba29-ca3b34c89df2" providerId="ADAL" clId="{001F41F7-4EF4-4900-A629-585143213878}" dt="2020-12-17T08:08:03.726" v="2265" actId="404"/>
          <ac:spMkLst>
            <pc:docMk/>
            <pc:sldMk cId="3670682653" sldId="300"/>
            <ac:spMk id="2" creationId="{12B44153-1F05-4CFF-85EF-54E80789FBBE}"/>
          </ac:spMkLst>
        </pc:spChg>
        <pc:spChg chg="mod">
          <ac:chgData name="Roald Lysø" userId="90ce1182-f61d-48ed-ba29-ca3b34c89df2" providerId="ADAL" clId="{001F41F7-4EF4-4900-A629-585143213878}" dt="2020-12-17T08:16:48.670" v="2353" actId="255"/>
          <ac:spMkLst>
            <pc:docMk/>
            <pc:sldMk cId="3670682653" sldId="300"/>
            <ac:spMk id="4" creationId="{BF30757B-2BC2-4BA3-B1CC-58BBC97E1DD5}"/>
          </ac:spMkLst>
        </pc:spChg>
        <pc:spChg chg="del">
          <ac:chgData name="Roald Lysø" userId="90ce1182-f61d-48ed-ba29-ca3b34c89df2" providerId="ADAL" clId="{001F41F7-4EF4-4900-A629-585143213878}" dt="2020-12-15T07:04:17.079" v="254"/>
          <ac:spMkLst>
            <pc:docMk/>
            <pc:sldMk cId="3670682653" sldId="300"/>
            <ac:spMk id="26" creationId="{777A147A-9ED8-46B4-8660-1B3C2AA880B5}"/>
          </ac:spMkLst>
        </pc:spChg>
        <pc:spChg chg="del">
          <ac:chgData name="Roald Lysø" userId="90ce1182-f61d-48ed-ba29-ca3b34c89df2" providerId="ADAL" clId="{001F41F7-4EF4-4900-A629-585143213878}" dt="2020-12-15T07:04:17.079" v="254"/>
          <ac:spMkLst>
            <pc:docMk/>
            <pc:sldMk cId="3670682653" sldId="300"/>
            <ac:spMk id="28" creationId="{5D6C15A0-C087-4593-8414-2B4EC1CDC3DE}"/>
          </ac:spMkLst>
        </pc:spChg>
      </pc:sldChg>
      <pc:sldChg chg="delSp modSp add mod setBg delDesignElem">
        <pc:chgData name="Roald Lysø" userId="90ce1182-f61d-48ed-ba29-ca3b34c89df2" providerId="ADAL" clId="{001F41F7-4EF4-4900-A629-585143213878}" dt="2020-12-15T09:58:05.027" v="1043" actId="20577"/>
        <pc:sldMkLst>
          <pc:docMk/>
          <pc:sldMk cId="1966869754" sldId="301"/>
        </pc:sldMkLst>
        <pc:spChg chg="mod">
          <ac:chgData name="Roald Lysø" userId="90ce1182-f61d-48ed-ba29-ca3b34c89df2" providerId="ADAL" clId="{001F41F7-4EF4-4900-A629-585143213878}" dt="2020-12-15T07:05:20.960" v="260" actId="27636"/>
          <ac:spMkLst>
            <pc:docMk/>
            <pc:sldMk cId="1966869754" sldId="301"/>
            <ac:spMk id="2" creationId="{6EE732F1-023C-4C74-9ACC-7819443291B9}"/>
          </ac:spMkLst>
        </pc:spChg>
        <pc:spChg chg="mod">
          <ac:chgData name="Roald Lysø" userId="90ce1182-f61d-48ed-ba29-ca3b34c89df2" providerId="ADAL" clId="{001F41F7-4EF4-4900-A629-585143213878}" dt="2020-12-15T09:58:05.027" v="1043" actId="20577"/>
          <ac:spMkLst>
            <pc:docMk/>
            <pc:sldMk cId="1966869754" sldId="301"/>
            <ac:spMk id="4" creationId="{B5C8289D-422D-4D1B-86C4-4E057274804D}"/>
          </ac:spMkLst>
        </pc:spChg>
        <pc:spChg chg="del">
          <ac:chgData name="Roald Lysø" userId="90ce1182-f61d-48ed-ba29-ca3b34c89df2" providerId="ADAL" clId="{001F41F7-4EF4-4900-A629-585143213878}" dt="2020-12-15T07:05:20.898" v="259"/>
          <ac:spMkLst>
            <pc:docMk/>
            <pc:sldMk cId="1966869754" sldId="301"/>
            <ac:spMk id="26" creationId="{777A147A-9ED8-46B4-8660-1B3C2AA880B5}"/>
          </ac:spMkLst>
        </pc:spChg>
        <pc:spChg chg="del">
          <ac:chgData name="Roald Lysø" userId="90ce1182-f61d-48ed-ba29-ca3b34c89df2" providerId="ADAL" clId="{001F41F7-4EF4-4900-A629-585143213878}" dt="2020-12-15T07:05:20.898" v="259"/>
          <ac:spMkLst>
            <pc:docMk/>
            <pc:sldMk cId="1966869754" sldId="301"/>
            <ac:spMk id="28" creationId="{5D6C15A0-C087-4593-8414-2B4EC1CDC3DE}"/>
          </ac:spMkLst>
        </pc:spChg>
      </pc:sldChg>
      <pc:sldChg chg="modSp new mod ord">
        <pc:chgData name="Roald Lysø" userId="90ce1182-f61d-48ed-ba29-ca3b34c89df2" providerId="ADAL" clId="{001F41F7-4EF4-4900-A629-585143213878}" dt="2020-12-16T08:09:00.675" v="1209" actId="6549"/>
        <pc:sldMkLst>
          <pc:docMk/>
          <pc:sldMk cId="978345900" sldId="302"/>
        </pc:sldMkLst>
        <pc:spChg chg="mod">
          <ac:chgData name="Roald Lysø" userId="90ce1182-f61d-48ed-ba29-ca3b34c89df2" providerId="ADAL" clId="{001F41F7-4EF4-4900-A629-585143213878}" dt="2020-12-16T08:05:54.863" v="1118" actId="6549"/>
          <ac:spMkLst>
            <pc:docMk/>
            <pc:sldMk cId="978345900" sldId="302"/>
            <ac:spMk id="2" creationId="{AE6CBBD7-0388-4389-9B3F-2A06EF4E29B3}"/>
          </ac:spMkLst>
        </pc:spChg>
        <pc:spChg chg="mod">
          <ac:chgData name="Roald Lysø" userId="90ce1182-f61d-48ed-ba29-ca3b34c89df2" providerId="ADAL" clId="{001F41F7-4EF4-4900-A629-585143213878}" dt="2020-12-16T08:09:00.675" v="1209" actId="6549"/>
          <ac:spMkLst>
            <pc:docMk/>
            <pc:sldMk cId="978345900" sldId="302"/>
            <ac:spMk id="3" creationId="{919C701A-A254-42C4-82BC-009D22820DE1}"/>
          </ac:spMkLst>
        </pc:spChg>
      </pc:sldChg>
      <pc:sldChg chg="modSp new mod">
        <pc:chgData name="Roald Lysø" userId="90ce1182-f61d-48ed-ba29-ca3b34c89df2" providerId="ADAL" clId="{001F41F7-4EF4-4900-A629-585143213878}" dt="2020-12-16T08:29:43.299" v="1566" actId="6549"/>
        <pc:sldMkLst>
          <pc:docMk/>
          <pc:sldMk cId="801440714" sldId="303"/>
        </pc:sldMkLst>
        <pc:spChg chg="mod">
          <ac:chgData name="Roald Lysø" userId="90ce1182-f61d-48ed-ba29-ca3b34c89df2" providerId="ADAL" clId="{001F41F7-4EF4-4900-A629-585143213878}" dt="2020-12-15T07:41:24.155" v="636" actId="313"/>
          <ac:spMkLst>
            <pc:docMk/>
            <pc:sldMk cId="801440714" sldId="303"/>
            <ac:spMk id="2" creationId="{19794391-49D7-4CB7-8F43-99BCFC51F2BB}"/>
          </ac:spMkLst>
        </pc:spChg>
        <pc:spChg chg="mod">
          <ac:chgData name="Roald Lysø" userId="90ce1182-f61d-48ed-ba29-ca3b34c89df2" providerId="ADAL" clId="{001F41F7-4EF4-4900-A629-585143213878}" dt="2020-12-16T08:29:43.299" v="1566" actId="6549"/>
          <ac:spMkLst>
            <pc:docMk/>
            <pc:sldMk cId="801440714" sldId="303"/>
            <ac:spMk id="3" creationId="{5738B567-47A1-41E8-B2A8-A45029EA3459}"/>
          </ac:spMkLst>
        </pc:spChg>
      </pc:sldChg>
      <pc:sldChg chg="modSp new mod">
        <pc:chgData name="Roald Lysø" userId="90ce1182-f61d-48ed-ba29-ca3b34c89df2" providerId="ADAL" clId="{001F41F7-4EF4-4900-A629-585143213878}" dt="2020-12-16T08:29:35.986" v="1565" actId="20577"/>
        <pc:sldMkLst>
          <pc:docMk/>
          <pc:sldMk cId="841216214" sldId="304"/>
        </pc:sldMkLst>
        <pc:spChg chg="mod">
          <ac:chgData name="Roald Lysø" userId="90ce1182-f61d-48ed-ba29-ca3b34c89df2" providerId="ADAL" clId="{001F41F7-4EF4-4900-A629-585143213878}" dt="2020-12-16T08:29:35.986" v="1565" actId="20577"/>
          <ac:spMkLst>
            <pc:docMk/>
            <pc:sldMk cId="841216214" sldId="304"/>
            <ac:spMk id="2" creationId="{CB578433-9DC6-4069-85C6-8B64232EA693}"/>
          </ac:spMkLst>
        </pc:spChg>
      </pc:sldChg>
      <pc:sldChg chg="modSp">
        <pc:chgData name="Roald Lysø" userId="90ce1182-f61d-48ed-ba29-ca3b34c89df2" providerId="ADAL" clId="{001F41F7-4EF4-4900-A629-585143213878}" dt="2020-12-15T09:35:17.499" v="908"/>
        <pc:sldMkLst>
          <pc:docMk/>
          <pc:sldMk cId="3775079391" sldId="305"/>
        </pc:sldMkLst>
        <pc:graphicFrameChg chg="mod">
          <ac:chgData name="Roald Lysø" userId="90ce1182-f61d-48ed-ba29-ca3b34c89df2" providerId="ADAL" clId="{001F41F7-4EF4-4900-A629-585143213878}" dt="2020-12-15T09:35:17.499" v="908"/>
          <ac:graphicFrameMkLst>
            <pc:docMk/>
            <pc:sldMk cId="3775079391" sldId="305"/>
            <ac:graphicFrameMk id="4" creationId="{94967929-3715-4661-82A7-CFAB0C2B1DF2}"/>
          </ac:graphicFrameMkLst>
        </pc:graphicFrameChg>
      </pc:sldChg>
      <pc:sldChg chg="new del">
        <pc:chgData name="Roald Lysø" userId="90ce1182-f61d-48ed-ba29-ca3b34c89df2" providerId="ADAL" clId="{001F41F7-4EF4-4900-A629-585143213878}" dt="2020-12-17T08:09:20.939" v="2268" actId="47"/>
        <pc:sldMkLst>
          <pc:docMk/>
          <pc:sldMk cId="3397816655" sldId="310"/>
        </pc:sldMkLst>
      </pc:sldChg>
      <pc:sldChg chg="modSp add del mod">
        <pc:chgData name="Roald Lysø" userId="90ce1182-f61d-48ed-ba29-ca3b34c89df2" providerId="ADAL" clId="{001F41F7-4EF4-4900-A629-585143213878}" dt="2020-12-17T08:14:37.966" v="2340" actId="47"/>
        <pc:sldMkLst>
          <pc:docMk/>
          <pc:sldMk cId="3024341163" sldId="311"/>
        </pc:sldMkLst>
        <pc:spChg chg="mod">
          <ac:chgData name="Roald Lysø" userId="90ce1182-f61d-48ed-ba29-ca3b34c89df2" providerId="ADAL" clId="{001F41F7-4EF4-4900-A629-585143213878}" dt="2020-12-17T08:14:06.457" v="2334" actId="20577"/>
          <ac:spMkLst>
            <pc:docMk/>
            <pc:sldMk cId="3024341163" sldId="311"/>
            <ac:spMk id="4" creationId="{7B50DE2D-C517-43E3-8A32-605FA9A30CCD}"/>
          </ac:spMkLst>
        </pc:spChg>
      </pc:sldChg>
    </pc:docChg>
  </pc:docChgLst>
  <pc:docChgLst>
    <pc:chgData name="Roald Lysø" userId="90ce1182-f61d-48ed-ba29-ca3b34c89df2" providerId="ADAL" clId="{DC5B28E7-A436-43F8-A1B5-5B4D6F67ECE8}"/>
    <pc:docChg chg="delSld modSld">
      <pc:chgData name="Roald Lysø" userId="90ce1182-f61d-48ed-ba29-ca3b34c89df2" providerId="ADAL" clId="{DC5B28E7-A436-43F8-A1B5-5B4D6F67ECE8}" dt="2021-01-26T12:55:54.095" v="2" actId="255"/>
      <pc:docMkLst>
        <pc:docMk/>
      </pc:docMkLst>
      <pc:sldChg chg="del">
        <pc:chgData name="Roald Lysø" userId="90ce1182-f61d-48ed-ba29-ca3b34c89df2" providerId="ADAL" clId="{DC5B28E7-A436-43F8-A1B5-5B4D6F67ECE8}" dt="2021-01-26T12:55:03.669" v="1" actId="47"/>
        <pc:sldMkLst>
          <pc:docMk/>
          <pc:sldMk cId="3733462411" sldId="274"/>
        </pc:sldMkLst>
      </pc:sldChg>
      <pc:sldChg chg="modSp mod">
        <pc:chgData name="Roald Lysø" userId="90ce1182-f61d-48ed-ba29-ca3b34c89df2" providerId="ADAL" clId="{DC5B28E7-A436-43F8-A1B5-5B4D6F67ECE8}" dt="2021-01-26T12:52:29.752" v="0" actId="123"/>
        <pc:sldMkLst>
          <pc:docMk/>
          <pc:sldMk cId="2834118334" sldId="277"/>
        </pc:sldMkLst>
        <pc:spChg chg="mod">
          <ac:chgData name="Roald Lysø" userId="90ce1182-f61d-48ed-ba29-ca3b34c89df2" providerId="ADAL" clId="{DC5B28E7-A436-43F8-A1B5-5B4D6F67ECE8}" dt="2021-01-26T12:52:29.752" v="0" actId="123"/>
          <ac:spMkLst>
            <pc:docMk/>
            <pc:sldMk cId="2834118334" sldId="277"/>
            <ac:spMk id="3" creationId="{59A91E76-18AC-482B-9FF1-504E51B03E8F}"/>
          </ac:spMkLst>
        </pc:spChg>
      </pc:sldChg>
      <pc:sldChg chg="modSp mod">
        <pc:chgData name="Roald Lysø" userId="90ce1182-f61d-48ed-ba29-ca3b34c89df2" providerId="ADAL" clId="{DC5B28E7-A436-43F8-A1B5-5B4D6F67ECE8}" dt="2021-01-26T12:55:54.095" v="2" actId="255"/>
        <pc:sldMkLst>
          <pc:docMk/>
          <pc:sldMk cId="2535327049" sldId="313"/>
        </pc:sldMkLst>
        <pc:spChg chg="mod">
          <ac:chgData name="Roald Lysø" userId="90ce1182-f61d-48ed-ba29-ca3b34c89df2" providerId="ADAL" clId="{DC5B28E7-A436-43F8-A1B5-5B4D6F67ECE8}" dt="2021-01-26T12:55:54.095" v="2" actId="255"/>
          <ac:spMkLst>
            <pc:docMk/>
            <pc:sldMk cId="2535327049" sldId="313"/>
            <ac:spMk id="3" creationId="{BC18D185-C30C-4DD6-B357-1D5517880982}"/>
          </ac:spMkLst>
        </pc:spChg>
      </pc:sldChg>
    </pc:docChg>
  </pc:docChgLst>
  <pc:docChgLst>
    <pc:chgData name="Roald Lysø" userId="90ce1182-f61d-48ed-ba29-ca3b34c89df2" providerId="ADAL" clId="{14B26615-D7AE-4BB1-B359-2AD2102886CF}"/>
    <pc:docChg chg="custSel addSld modSld">
      <pc:chgData name="Roald Lysø" userId="90ce1182-f61d-48ed-ba29-ca3b34c89df2" providerId="ADAL" clId="{14B26615-D7AE-4BB1-B359-2AD2102886CF}" dt="2021-01-07T12:56:04.049" v="371" actId="20577"/>
      <pc:docMkLst>
        <pc:docMk/>
      </pc:docMkLst>
      <pc:sldChg chg="modSp mod">
        <pc:chgData name="Roald Lysø" userId="90ce1182-f61d-48ed-ba29-ca3b34c89df2" providerId="ADAL" clId="{14B26615-D7AE-4BB1-B359-2AD2102886CF}" dt="2021-01-07T12:53:13.379" v="357" actId="6549"/>
        <pc:sldMkLst>
          <pc:docMk/>
          <pc:sldMk cId="230644210" sldId="275"/>
        </pc:sldMkLst>
        <pc:spChg chg="mod">
          <ac:chgData name="Roald Lysø" userId="90ce1182-f61d-48ed-ba29-ca3b34c89df2" providerId="ADAL" clId="{14B26615-D7AE-4BB1-B359-2AD2102886CF}" dt="2021-01-07T12:53:13.379" v="357" actId="6549"/>
          <ac:spMkLst>
            <pc:docMk/>
            <pc:sldMk cId="230644210" sldId="275"/>
            <ac:spMk id="8" creationId="{00000000-0000-0000-0000-000000000000}"/>
          </ac:spMkLst>
        </pc:spChg>
      </pc:sldChg>
      <pc:sldChg chg="modSp mod">
        <pc:chgData name="Roald Lysø" userId="90ce1182-f61d-48ed-ba29-ca3b34c89df2" providerId="ADAL" clId="{14B26615-D7AE-4BB1-B359-2AD2102886CF}" dt="2021-01-07T12:15:08.923" v="30" actId="404"/>
        <pc:sldMkLst>
          <pc:docMk/>
          <pc:sldMk cId="2834118334" sldId="277"/>
        </pc:sldMkLst>
        <pc:spChg chg="mod">
          <ac:chgData name="Roald Lysø" userId="90ce1182-f61d-48ed-ba29-ca3b34c89df2" providerId="ADAL" clId="{14B26615-D7AE-4BB1-B359-2AD2102886CF}" dt="2021-01-07T12:15:08.923" v="30" actId="404"/>
          <ac:spMkLst>
            <pc:docMk/>
            <pc:sldMk cId="2834118334" sldId="277"/>
            <ac:spMk id="3" creationId="{59A91E76-18AC-482B-9FF1-504E51B03E8F}"/>
          </ac:spMkLst>
        </pc:spChg>
      </pc:sldChg>
      <pc:sldChg chg="modSp mod">
        <pc:chgData name="Roald Lysø" userId="90ce1182-f61d-48ed-ba29-ca3b34c89df2" providerId="ADAL" clId="{14B26615-D7AE-4BB1-B359-2AD2102886CF}" dt="2021-01-07T11:27:59.098" v="2" actId="20577"/>
        <pc:sldMkLst>
          <pc:docMk/>
          <pc:sldMk cId="75579727" sldId="285"/>
        </pc:sldMkLst>
        <pc:spChg chg="mod">
          <ac:chgData name="Roald Lysø" userId="90ce1182-f61d-48ed-ba29-ca3b34c89df2" providerId="ADAL" clId="{14B26615-D7AE-4BB1-B359-2AD2102886CF}" dt="2021-01-07T11:27:59.098" v="2" actId="20577"/>
          <ac:spMkLst>
            <pc:docMk/>
            <pc:sldMk cId="75579727" sldId="285"/>
            <ac:spMk id="3" creationId="{B8876827-F4C4-48C1-A968-A177B3396F02}"/>
          </ac:spMkLst>
        </pc:spChg>
        <pc:graphicFrameChg chg="modGraphic">
          <ac:chgData name="Roald Lysø" userId="90ce1182-f61d-48ed-ba29-ca3b34c89df2" providerId="ADAL" clId="{14B26615-D7AE-4BB1-B359-2AD2102886CF}" dt="2021-01-03T15:40:16.002" v="0" actId="14734"/>
          <ac:graphicFrameMkLst>
            <pc:docMk/>
            <pc:sldMk cId="75579727" sldId="285"/>
            <ac:graphicFrameMk id="4" creationId="{5B015315-2D04-426A-B8CC-BEFF50CC89BA}"/>
          </ac:graphicFrameMkLst>
        </pc:graphicFrameChg>
      </pc:sldChg>
      <pc:sldChg chg="modSp mod">
        <pc:chgData name="Roald Lysø" userId="90ce1182-f61d-48ed-ba29-ca3b34c89df2" providerId="ADAL" clId="{14B26615-D7AE-4BB1-B359-2AD2102886CF}" dt="2021-01-07T12:16:33.677" v="31" actId="313"/>
        <pc:sldMkLst>
          <pc:docMk/>
          <pc:sldMk cId="4243317083" sldId="294"/>
        </pc:sldMkLst>
        <pc:spChg chg="mod">
          <ac:chgData name="Roald Lysø" userId="90ce1182-f61d-48ed-ba29-ca3b34c89df2" providerId="ADAL" clId="{14B26615-D7AE-4BB1-B359-2AD2102886CF}" dt="2021-01-07T12:16:33.677" v="31" actId="313"/>
          <ac:spMkLst>
            <pc:docMk/>
            <pc:sldMk cId="4243317083" sldId="294"/>
            <ac:spMk id="7" creationId="{644D838C-08AB-4F14-B3B5-1BF311785411}"/>
          </ac:spMkLst>
        </pc:spChg>
      </pc:sldChg>
      <pc:sldChg chg="modSp new mod">
        <pc:chgData name="Roald Lysø" userId="90ce1182-f61d-48ed-ba29-ca3b34c89df2" providerId="ADAL" clId="{14B26615-D7AE-4BB1-B359-2AD2102886CF}" dt="2021-01-07T12:56:04.049" v="371" actId="20577"/>
        <pc:sldMkLst>
          <pc:docMk/>
          <pc:sldMk cId="679982277" sldId="315"/>
        </pc:sldMkLst>
        <pc:spChg chg="mod">
          <ac:chgData name="Roald Lysø" userId="90ce1182-f61d-48ed-ba29-ca3b34c89df2" providerId="ADAL" clId="{14B26615-D7AE-4BB1-B359-2AD2102886CF}" dt="2021-01-07T12:12:52.275" v="26" actId="20577"/>
          <ac:spMkLst>
            <pc:docMk/>
            <pc:sldMk cId="679982277" sldId="315"/>
            <ac:spMk id="2" creationId="{B231FBDE-50EB-4F4C-9F13-DDC8BCC4765D}"/>
          </ac:spMkLst>
        </pc:spChg>
        <pc:spChg chg="mod">
          <ac:chgData name="Roald Lysø" userId="90ce1182-f61d-48ed-ba29-ca3b34c89df2" providerId="ADAL" clId="{14B26615-D7AE-4BB1-B359-2AD2102886CF}" dt="2021-01-07T12:56:04.049" v="371" actId="20577"/>
          <ac:spMkLst>
            <pc:docMk/>
            <pc:sldMk cId="679982277" sldId="315"/>
            <ac:spMk id="3" creationId="{99852307-0992-4ACB-8F07-ECEF4C82ABCC}"/>
          </ac:spMkLst>
        </pc:spChg>
      </pc:sldChg>
    </pc:docChg>
  </pc:docChgLst>
  <pc:docChgLst>
    <pc:chgData name="Roald Lysø" userId="S::roald.lyso@tfou.no::90ce1182-f61d-48ed-ba29-ca3b34c89df2" providerId="AD" clId="Web-{D96A80D1-FB68-F9B9-417D-50035EF8A836}"/>
    <pc:docChg chg="modSld">
      <pc:chgData name="Roald Lysø" userId="S::roald.lyso@tfou.no::90ce1182-f61d-48ed-ba29-ca3b34c89df2" providerId="AD" clId="Web-{D96A80D1-FB68-F9B9-417D-50035EF8A836}" dt="2021-01-20T12:22:48.249" v="1" actId="20577"/>
      <pc:docMkLst>
        <pc:docMk/>
      </pc:docMkLst>
      <pc:sldChg chg="modSp">
        <pc:chgData name="Roald Lysø" userId="S::roald.lyso@tfou.no::90ce1182-f61d-48ed-ba29-ca3b34c89df2" providerId="AD" clId="Web-{D96A80D1-FB68-F9B9-417D-50035EF8A836}" dt="2021-01-20T12:22:48.249" v="1" actId="20577"/>
        <pc:sldMkLst>
          <pc:docMk/>
          <pc:sldMk cId="1723808798" sldId="273"/>
        </pc:sldMkLst>
        <pc:spChg chg="mod">
          <ac:chgData name="Roald Lysø" userId="S::roald.lyso@tfou.no::90ce1182-f61d-48ed-ba29-ca3b34c89df2" providerId="AD" clId="Web-{D96A80D1-FB68-F9B9-417D-50035EF8A836}" dt="2021-01-20T12:22:48.249" v="1" actId="20577"/>
          <ac:spMkLst>
            <pc:docMk/>
            <pc:sldMk cId="1723808798" sldId="273"/>
            <ac:spMk id="4" creationId="{353F2953-7854-444F-88C5-579077A1532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4A3A162-EF44-48E7-A1F6-8A54301E532E}" type="datetimeFigureOut">
              <a:rPr lang="nb-NO" smtClean="0"/>
              <a:t>29.01.2021</a:t>
            </a:fld>
            <a:endParaRPr lang="nb-NO"/>
          </a:p>
        </p:txBody>
      </p:sp>
      <p:sp>
        <p:nvSpPr>
          <p:cNvPr id="4" name="Plassholder for bunnteks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F77FE85-6010-4683-A742-B340CC6FC05C}" type="slidenum">
              <a:rPr lang="nb-NO" smtClean="0"/>
              <a:t>‹#›</a:t>
            </a:fld>
            <a:endParaRPr lang="nb-NO"/>
          </a:p>
        </p:txBody>
      </p:sp>
    </p:spTree>
    <p:extLst>
      <p:ext uri="{BB962C8B-B14F-4D97-AF65-F5344CB8AC3E}">
        <p14:creationId xmlns:p14="http://schemas.microsoft.com/office/powerpoint/2010/main" val="20963318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81F616-F9E2-49B6-942C-4EC3F2567E6C}" type="datetimeFigureOut">
              <a:rPr lang="nb-NO" smtClean="0"/>
              <a:t>29.01.2021</a:t>
            </a:fld>
            <a:endParaRPr lang="nb-NO"/>
          </a:p>
        </p:txBody>
      </p:sp>
      <p:sp>
        <p:nvSpPr>
          <p:cNvPr id="4" name="Plassholder for lysbil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17804C-FE48-4303-85B5-D0D836A8C677}" type="slidenum">
              <a:rPr lang="nb-NO" smtClean="0"/>
              <a:t>‹#›</a:t>
            </a:fld>
            <a:endParaRPr lang="nb-NO"/>
          </a:p>
        </p:txBody>
      </p:sp>
    </p:spTree>
    <p:extLst>
      <p:ext uri="{BB962C8B-B14F-4D97-AF65-F5344CB8AC3E}">
        <p14:creationId xmlns:p14="http://schemas.microsoft.com/office/powerpoint/2010/main" val="36500779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0E17804C-FE48-4303-85B5-D0D836A8C677}" type="slidenum">
              <a:rPr lang="nb-NO" smtClean="0"/>
              <a:t>20</a:t>
            </a:fld>
            <a:endParaRPr lang="nb-NO"/>
          </a:p>
        </p:txBody>
      </p:sp>
    </p:spTree>
    <p:extLst>
      <p:ext uri="{BB962C8B-B14F-4D97-AF65-F5344CB8AC3E}">
        <p14:creationId xmlns:p14="http://schemas.microsoft.com/office/powerpoint/2010/main" val="10502087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ørste bilde">
    <p:spTree>
      <p:nvGrpSpPr>
        <p:cNvPr id="1" name=""/>
        <p:cNvGrpSpPr/>
        <p:nvPr/>
      </p:nvGrpSpPr>
      <p:grpSpPr>
        <a:xfrm>
          <a:off x="0" y="0"/>
          <a:ext cx="0" cy="0"/>
          <a:chOff x="0" y="0"/>
          <a:chExt cx="0" cy="0"/>
        </a:xfrm>
      </p:grpSpPr>
      <p:pic>
        <p:nvPicPr>
          <p:cNvPr id="4" name="Picture 11" descr="pp-pattern-fylt.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00118" y="1143806"/>
            <a:ext cx="4596384" cy="5733288"/>
          </a:xfrm>
          <a:prstGeom prst="rect">
            <a:avLst/>
          </a:prstGeom>
        </p:spPr>
      </p:pic>
      <p:sp>
        <p:nvSpPr>
          <p:cNvPr id="2" name="Title 1"/>
          <p:cNvSpPr>
            <a:spLocks noGrp="1"/>
          </p:cNvSpPr>
          <p:nvPr>
            <p:ph type="ctrTitle"/>
          </p:nvPr>
        </p:nvSpPr>
        <p:spPr>
          <a:xfrm>
            <a:off x="457200" y="1556084"/>
            <a:ext cx="8229600" cy="1884558"/>
          </a:xfrm>
        </p:spPr>
        <p:txBody>
          <a:bodyPr anchor="b" anchorCtr="0">
            <a:normAutofit/>
          </a:bodyPr>
          <a:lstStyle>
            <a:lvl1pPr>
              <a:defRPr sz="3600" b="1">
                <a:solidFill>
                  <a:schemeClr val="tx1"/>
                </a:solidFill>
              </a:defRPr>
            </a:lvl1pPr>
          </a:lstStyle>
          <a:p>
            <a:r>
              <a:rPr lang="nb-NO"/>
              <a:t>Klikk for å redigere tittelstil</a:t>
            </a:r>
            <a:endParaRPr lang="en-US"/>
          </a:p>
        </p:txBody>
      </p:sp>
      <p:sp>
        <p:nvSpPr>
          <p:cNvPr id="3" name="Subtitle 2"/>
          <p:cNvSpPr>
            <a:spLocks noGrp="1"/>
          </p:cNvSpPr>
          <p:nvPr>
            <p:ph type="subTitle" idx="1"/>
          </p:nvPr>
        </p:nvSpPr>
        <p:spPr>
          <a:xfrm>
            <a:off x="1371600" y="3453342"/>
            <a:ext cx="6400800" cy="1614210"/>
          </a:xfrm>
        </p:spPr>
        <p:txBody>
          <a:bodyPr>
            <a:normAutofit/>
          </a:bodyPr>
          <a:lstStyle>
            <a:lvl1pPr marL="0" indent="0" algn="ct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en-US"/>
          </a:p>
        </p:txBody>
      </p:sp>
      <p:sp>
        <p:nvSpPr>
          <p:cNvPr id="7" name="Plassholder for tekst 6"/>
          <p:cNvSpPr>
            <a:spLocks noGrp="1"/>
          </p:cNvSpPr>
          <p:nvPr>
            <p:ph type="body" sz="quarter" idx="11" hasCustomPrompt="1"/>
          </p:nvPr>
        </p:nvSpPr>
        <p:spPr>
          <a:xfrm>
            <a:off x="3328988" y="5309347"/>
            <a:ext cx="2486025" cy="585787"/>
          </a:xfrm>
        </p:spPr>
        <p:txBody>
          <a:bodyPr>
            <a:normAutofit/>
          </a:bodyPr>
          <a:lstStyle>
            <a:lvl1pPr marL="0" indent="0">
              <a:buNone/>
              <a:defRPr sz="1800"/>
            </a:lvl1pPr>
          </a:lstStyle>
          <a:p>
            <a:pPr lvl="0"/>
            <a:r>
              <a:rPr lang="nb-NO"/>
              <a:t>Navn og dato</a:t>
            </a:r>
          </a:p>
        </p:txBody>
      </p:sp>
    </p:spTree>
    <p:extLst>
      <p:ext uri="{BB962C8B-B14F-4D97-AF65-F5344CB8AC3E}">
        <p14:creationId xmlns:p14="http://schemas.microsoft.com/office/powerpoint/2010/main" val="1464456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iste bilde">
    <p:spTree>
      <p:nvGrpSpPr>
        <p:cNvPr id="1" name=""/>
        <p:cNvGrpSpPr/>
        <p:nvPr/>
      </p:nvGrpSpPr>
      <p:grpSpPr>
        <a:xfrm>
          <a:off x="0" y="0"/>
          <a:ext cx="0" cy="0"/>
          <a:chOff x="0" y="0"/>
          <a:chExt cx="0" cy="0"/>
        </a:xfrm>
      </p:grpSpPr>
      <p:sp>
        <p:nvSpPr>
          <p:cNvPr id="3" name="Plassholder for tekst 2"/>
          <p:cNvSpPr>
            <a:spLocks noGrp="1"/>
          </p:cNvSpPr>
          <p:nvPr>
            <p:ph type="body" sz="quarter" idx="11" hasCustomPrompt="1"/>
          </p:nvPr>
        </p:nvSpPr>
        <p:spPr>
          <a:xfrm>
            <a:off x="738021" y="5021178"/>
            <a:ext cx="5406105" cy="866860"/>
          </a:xfrm>
        </p:spPr>
        <p:txBody>
          <a:bodyPr/>
          <a:lstStyle>
            <a:lvl1pPr marL="0" indent="0">
              <a:buNone/>
              <a:defRPr sz="2400" b="0"/>
            </a:lvl1pPr>
            <a:lvl5pPr marL="1828800" indent="0">
              <a:buNone/>
              <a:defRPr/>
            </a:lvl5pPr>
          </a:lstStyle>
          <a:p>
            <a:pPr lvl="0"/>
            <a:r>
              <a:rPr lang="nb-NO"/>
              <a:t>navn og kontaktinfo</a:t>
            </a:r>
          </a:p>
        </p:txBody>
      </p:sp>
      <p:sp>
        <p:nvSpPr>
          <p:cNvPr id="7" name="Plassholder for bilde 6"/>
          <p:cNvSpPr>
            <a:spLocks noGrp="1"/>
          </p:cNvSpPr>
          <p:nvPr>
            <p:ph type="pic" sz="quarter" idx="12"/>
          </p:nvPr>
        </p:nvSpPr>
        <p:spPr>
          <a:xfrm>
            <a:off x="3096126" y="288926"/>
            <a:ext cx="5798637" cy="4627980"/>
          </a:xfrm>
        </p:spPr>
        <p:txBody>
          <a:bodyPr/>
          <a:lstStyle>
            <a:lvl1pPr marL="0" indent="0">
              <a:buNone/>
              <a:defRPr/>
            </a:lvl1pPr>
          </a:lstStyle>
          <a:p>
            <a:r>
              <a:rPr lang="nb-NO"/>
              <a:t>Klikk på ikonet for å legge til et bilde</a:t>
            </a:r>
          </a:p>
        </p:txBody>
      </p:sp>
    </p:spTree>
    <p:extLst>
      <p:ext uri="{BB962C8B-B14F-4D97-AF65-F5344CB8AC3E}">
        <p14:creationId xmlns:p14="http://schemas.microsoft.com/office/powerpoint/2010/main" val="523773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tandar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b="1">
                <a:solidFill>
                  <a:srgbClr val="222A4D"/>
                </a:solidFill>
              </a:defRPr>
            </a:lvl1pPr>
          </a:lstStyle>
          <a:p>
            <a:r>
              <a:rPr lang="nb-NO"/>
              <a:t>Klikk for å redigere tittelstil</a:t>
            </a:r>
            <a:endParaRPr lang="en-US"/>
          </a:p>
        </p:txBody>
      </p:sp>
      <p:sp>
        <p:nvSpPr>
          <p:cNvPr id="3" name="Content Placeholder 2"/>
          <p:cNvSpPr>
            <a:spLocks noGrp="1"/>
          </p:cNvSpPr>
          <p:nvPr>
            <p:ph idx="1"/>
          </p:nvPr>
        </p:nvSpPr>
        <p:spPr>
          <a:xfrm>
            <a:off x="457200" y="1600201"/>
            <a:ext cx="8229600" cy="4190999"/>
          </a:xfrm>
        </p:spPr>
        <p:txBody>
          <a:bodyPr>
            <a:normAutofit/>
          </a:bodyPr>
          <a:lstStyle>
            <a:lvl1pPr>
              <a:defRPr>
                <a:solidFill>
                  <a:srgbClr val="222A4D"/>
                </a:solidFill>
              </a:defRPr>
            </a:lvl1pPr>
            <a:lvl2pPr>
              <a:defRPr>
                <a:solidFill>
                  <a:srgbClr val="222A4D"/>
                </a:solidFill>
              </a:defRPr>
            </a:lvl2pPr>
            <a:lvl3pPr>
              <a:defRPr>
                <a:solidFill>
                  <a:srgbClr val="222A4D"/>
                </a:solidFill>
              </a:defRPr>
            </a:lvl3pPr>
            <a:lvl4pPr>
              <a:defRPr>
                <a:solidFill>
                  <a:srgbClr val="222A4D"/>
                </a:solidFill>
              </a:defRPr>
            </a:lvl4pPr>
            <a:lvl5pPr>
              <a:defRPr>
                <a:solidFill>
                  <a:srgbClr val="222A4D"/>
                </a:solidFill>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Tree>
    <p:extLst>
      <p:ext uri="{BB962C8B-B14F-4D97-AF65-F5344CB8AC3E}">
        <p14:creationId xmlns:p14="http://schemas.microsoft.com/office/powerpoint/2010/main" val="768775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Standard 2 rammer">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b="1">
                <a:solidFill>
                  <a:schemeClr val="tx1"/>
                </a:solidFill>
              </a:defRPr>
            </a:lvl1pPr>
          </a:lstStyle>
          <a:p>
            <a:r>
              <a:rPr lang="nb-NO"/>
              <a:t>Klikk for å redigere tittelstil</a:t>
            </a:r>
            <a:endParaRPr lang="en-US"/>
          </a:p>
        </p:txBody>
      </p:sp>
      <p:sp>
        <p:nvSpPr>
          <p:cNvPr id="3" name="Content Placeholder 2"/>
          <p:cNvSpPr>
            <a:spLocks noGrp="1"/>
          </p:cNvSpPr>
          <p:nvPr>
            <p:ph sz="half" idx="1"/>
          </p:nvPr>
        </p:nvSpPr>
        <p:spPr>
          <a:xfrm>
            <a:off x="457200" y="1600201"/>
            <a:ext cx="4038600" cy="4178299"/>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Content Placeholder 3"/>
          <p:cNvSpPr>
            <a:spLocks noGrp="1"/>
          </p:cNvSpPr>
          <p:nvPr>
            <p:ph sz="half" idx="2"/>
          </p:nvPr>
        </p:nvSpPr>
        <p:spPr>
          <a:xfrm>
            <a:off x="4648200" y="1600201"/>
            <a:ext cx="4038600" cy="4178299"/>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Tree>
    <p:extLst>
      <p:ext uri="{BB962C8B-B14F-4D97-AF65-F5344CB8AC3E}">
        <p14:creationId xmlns:p14="http://schemas.microsoft.com/office/powerpoint/2010/main" val="1150046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Sammenligning 2 rammer">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b="1">
                <a:solidFill>
                  <a:schemeClr val="tx1"/>
                </a:solidFill>
              </a:defRPr>
            </a:lvl1pPr>
          </a:lstStyle>
          <a:p>
            <a:r>
              <a:rPr lang="nb-NO"/>
              <a:t>Klikk for å redigere tittelstil</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Content Placeholder 3"/>
          <p:cNvSpPr>
            <a:spLocks noGrp="1"/>
          </p:cNvSpPr>
          <p:nvPr>
            <p:ph sz="half" idx="2"/>
          </p:nvPr>
        </p:nvSpPr>
        <p:spPr>
          <a:xfrm>
            <a:off x="457200" y="2174874"/>
            <a:ext cx="4040188" cy="3603625"/>
          </a:xfrm>
        </p:spPr>
        <p:txBody>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Content Placeholder 5"/>
          <p:cNvSpPr>
            <a:spLocks noGrp="1"/>
          </p:cNvSpPr>
          <p:nvPr>
            <p:ph sz="quarter" idx="4"/>
          </p:nvPr>
        </p:nvSpPr>
        <p:spPr>
          <a:xfrm>
            <a:off x="4645025" y="2174875"/>
            <a:ext cx="4041775" cy="3603625"/>
          </a:xfrm>
        </p:spPr>
        <p:txBody>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Tree>
    <p:extLst>
      <p:ext uri="{BB962C8B-B14F-4D97-AF65-F5344CB8AC3E}">
        <p14:creationId xmlns:p14="http://schemas.microsoft.com/office/powerpoint/2010/main" val="1966351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Kapittel">
    <p:spTree>
      <p:nvGrpSpPr>
        <p:cNvPr id="1" name=""/>
        <p:cNvGrpSpPr/>
        <p:nvPr/>
      </p:nvGrpSpPr>
      <p:grpSpPr>
        <a:xfrm>
          <a:off x="0" y="0"/>
          <a:ext cx="0" cy="0"/>
          <a:chOff x="0" y="0"/>
          <a:chExt cx="0" cy="0"/>
        </a:xfrm>
      </p:grpSpPr>
      <p:sp>
        <p:nvSpPr>
          <p:cNvPr id="2" name="Title 1"/>
          <p:cNvSpPr>
            <a:spLocks noGrp="1"/>
          </p:cNvSpPr>
          <p:nvPr>
            <p:ph type="title"/>
          </p:nvPr>
        </p:nvSpPr>
        <p:spPr>
          <a:xfrm>
            <a:off x="457200" y="4406900"/>
            <a:ext cx="8302626" cy="1362075"/>
          </a:xfrm>
        </p:spPr>
        <p:txBody>
          <a:bodyPr anchor="t">
            <a:normAutofit/>
          </a:bodyPr>
          <a:lstStyle>
            <a:lvl1pPr algn="l">
              <a:defRPr sz="2800" b="1" cap="all">
                <a:solidFill>
                  <a:schemeClr val="tx1"/>
                </a:solidFill>
              </a:defRPr>
            </a:lvl1pPr>
          </a:lstStyle>
          <a:p>
            <a:r>
              <a:rPr lang="nb-NO"/>
              <a:t>Klikk for å redigere tittelstil</a:t>
            </a:r>
            <a:endParaRPr lang="en-US"/>
          </a:p>
        </p:txBody>
      </p:sp>
      <p:sp>
        <p:nvSpPr>
          <p:cNvPr id="5" name="Picture Placeholder 2"/>
          <p:cNvSpPr>
            <a:spLocks noGrp="1"/>
          </p:cNvSpPr>
          <p:nvPr>
            <p:ph type="pic" idx="1"/>
          </p:nvPr>
        </p:nvSpPr>
        <p:spPr>
          <a:xfrm>
            <a:off x="4922170" y="612775"/>
            <a:ext cx="3837656" cy="3309520"/>
          </a:xfrm>
        </p:spPr>
        <p:txBody>
          <a:bodyPr rtlCol="0">
            <a:normAutofit/>
          </a:bodyPr>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b-NO" noProof="0"/>
              <a:t>Klikk på ikonet for å legge til et bilde</a:t>
            </a:r>
            <a:endParaRPr lang="en-US" noProof="0"/>
          </a:p>
        </p:txBody>
      </p:sp>
    </p:spTree>
    <p:extLst>
      <p:ext uri="{BB962C8B-B14F-4D97-AF65-F5344CB8AC3E}">
        <p14:creationId xmlns:p14="http://schemas.microsoft.com/office/powerpoint/2010/main" val="797856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b="1">
                <a:solidFill>
                  <a:schemeClr val="tx1"/>
                </a:solidFill>
              </a:defRPr>
            </a:lvl1pPr>
          </a:lstStyle>
          <a:p>
            <a:r>
              <a:rPr lang="nb-NO"/>
              <a:t>Klikk for å redigere tittelstil</a:t>
            </a:r>
            <a:endParaRPr lang="en-US"/>
          </a:p>
        </p:txBody>
      </p:sp>
    </p:spTree>
    <p:extLst>
      <p:ext uri="{BB962C8B-B14F-4D97-AF65-F5344CB8AC3E}">
        <p14:creationId xmlns:p14="http://schemas.microsoft.com/office/powerpoint/2010/main" val="2171206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Tree>
    <p:extLst>
      <p:ext uri="{BB962C8B-B14F-4D97-AF65-F5344CB8AC3E}">
        <p14:creationId xmlns:p14="http://schemas.microsoft.com/office/powerpoint/2010/main" val="821044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0">
                <a:solidFill>
                  <a:schemeClr val="tx1"/>
                </a:solidFill>
              </a:defRPr>
            </a:lvl1pPr>
          </a:lstStyle>
          <a:p>
            <a:r>
              <a:rPr lang="nb-NO"/>
              <a:t>Klikk for å redigere tittelstil</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b-NO" noProof="0"/>
              <a:t>Klikk på ikonet for å legge til et bilde</a:t>
            </a:r>
            <a:endParaRPr lang="en-US" noProof="0"/>
          </a:p>
        </p:txBody>
      </p:sp>
    </p:spTree>
    <p:extLst>
      <p:ext uri="{BB962C8B-B14F-4D97-AF65-F5344CB8AC3E}">
        <p14:creationId xmlns:p14="http://schemas.microsoft.com/office/powerpoint/2010/main" val="24156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Utfyllende 1 ramme">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9144000" cy="5791200"/>
          </a:xfrm>
        </p:spPr>
        <p:txBody>
          <a:bodyPr/>
          <a:lstStyle>
            <a:lvl1pPr marL="0" indent="0">
              <a:buNone/>
              <a:defRPr>
                <a:solidFill>
                  <a:schemeClr val="tx1"/>
                </a:solidFill>
              </a:defRPr>
            </a:lvl1pPr>
            <a:lvl2pPr>
              <a:defRPr>
                <a:solidFill>
                  <a:srgbClr val="00A1B9"/>
                </a:solidFill>
              </a:defRPr>
            </a:lvl2pPr>
            <a:lvl3pPr>
              <a:defRPr>
                <a:solidFill>
                  <a:srgbClr val="00A1B9"/>
                </a:solidFill>
              </a:defRPr>
            </a:lvl3pPr>
            <a:lvl4pPr>
              <a:defRPr>
                <a:solidFill>
                  <a:srgbClr val="00A1B9"/>
                </a:solidFill>
              </a:defRPr>
            </a:lvl4pPr>
            <a:lvl5pPr>
              <a:defRPr>
                <a:solidFill>
                  <a:srgbClr val="00A1B9"/>
                </a:solidFill>
              </a:defRPr>
            </a:lvl5pPr>
          </a:lstStyle>
          <a:p>
            <a:pPr lvl="0"/>
            <a:r>
              <a:rPr lang="nb-NO"/>
              <a:t>Klikk for å redigere tekststiler i malen</a:t>
            </a:r>
          </a:p>
        </p:txBody>
      </p:sp>
    </p:spTree>
    <p:extLst>
      <p:ext uri="{BB962C8B-B14F-4D97-AF65-F5344CB8AC3E}">
        <p14:creationId xmlns:p14="http://schemas.microsoft.com/office/powerpoint/2010/main" val="1188929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87701"/>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nb-NO"/>
              <a:t>Klikk for å redigere tittelstil</a:t>
            </a:r>
            <a:endParaRPr lang="en-US"/>
          </a:p>
        </p:txBody>
      </p:sp>
      <p:pic>
        <p:nvPicPr>
          <p:cNvPr id="1028" name="Picture 6" descr="Sekundærlogo_expand.png"/>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457200" y="6115050"/>
            <a:ext cx="25654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27" name="Text Placeholder 2"/>
          <p:cNvSpPr>
            <a:spLocks noGrp="1"/>
          </p:cNvSpPr>
          <p:nvPr>
            <p:ph type="body" idx="1"/>
          </p:nvPr>
        </p:nvSpPr>
        <p:spPr bwMode="auto">
          <a:xfrm>
            <a:off x="457200" y="1600200"/>
            <a:ext cx="8229600" cy="419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8" name="Rectangle 7"/>
          <p:cNvSpPr/>
          <p:nvPr/>
        </p:nvSpPr>
        <p:spPr>
          <a:xfrm>
            <a:off x="7099300" y="6115050"/>
            <a:ext cx="2071688" cy="314325"/>
          </a:xfrm>
          <a:prstGeom prst="rect">
            <a:avLst/>
          </a:prstGeom>
          <a:solidFill>
            <a:srgbClr val="00A1B9"/>
          </a:solidFill>
          <a:ln>
            <a:noFill/>
          </a:ln>
          <a:effectLst>
            <a:outerShdw dist="22987" dir="5400000" sx="0" sy="0" algn="tl" rotWithShape="0">
              <a:srgbClr val="000000"/>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a:t>www.tfou.no</a:t>
            </a:r>
          </a:p>
        </p:txBody>
      </p:sp>
    </p:spTree>
  </p:cSld>
  <p:clrMap bg1="lt1" tx1="dk1" bg2="lt2" tx2="dk2" accent1="accent1" accent2="accent2" accent3="accent3" accent4="accent4" accent5="accent5" accent6="accent6" hlink="hlink" folHlink="folHlink"/>
  <p:sldLayoutIdLst>
    <p:sldLayoutId id="2147483708" r:id="rId1"/>
    <p:sldLayoutId id="2147483682" r:id="rId2"/>
    <p:sldLayoutId id="2147483684" r:id="rId3"/>
    <p:sldLayoutId id="2147483686" r:id="rId4"/>
    <p:sldLayoutId id="2147483683" r:id="rId5"/>
    <p:sldLayoutId id="2147483687" r:id="rId6"/>
    <p:sldLayoutId id="2147483688" r:id="rId7"/>
    <p:sldLayoutId id="2147483690" r:id="rId8"/>
    <p:sldLayoutId id="2147483694" r:id="rId9"/>
    <p:sldLayoutId id="2147483709" r:id="rId10"/>
  </p:sldLayoutIdLst>
  <p:txStyles>
    <p:titleStyle>
      <a:lvl1pPr algn="ctr" defTabSz="457200" rtl="0" eaLnBrk="1" fontAlgn="base" hangingPunct="1">
        <a:spcBef>
          <a:spcPct val="0"/>
        </a:spcBef>
        <a:spcAft>
          <a:spcPct val="0"/>
        </a:spcAft>
        <a:defRPr sz="3600" kern="1200">
          <a:solidFill>
            <a:schemeClr val="tx1"/>
          </a:solidFill>
          <a:latin typeface="+mj-lt"/>
          <a:ea typeface="ＭＳ Ｐゴシック" charset="0"/>
          <a:cs typeface="ＭＳ Ｐゴシック" charset="0"/>
        </a:defRPr>
      </a:lvl1pPr>
      <a:lvl2pPr algn="ctr" defTabSz="457200" rtl="0" eaLnBrk="1" fontAlgn="base" hangingPunct="1">
        <a:spcBef>
          <a:spcPct val="0"/>
        </a:spcBef>
        <a:spcAft>
          <a:spcPct val="0"/>
        </a:spcAft>
        <a:defRPr sz="3600">
          <a:solidFill>
            <a:srgbClr val="222A4D"/>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3600">
          <a:solidFill>
            <a:srgbClr val="222A4D"/>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3600">
          <a:solidFill>
            <a:srgbClr val="222A4D"/>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3600">
          <a:solidFill>
            <a:srgbClr val="222A4D"/>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3600">
          <a:solidFill>
            <a:srgbClr val="222A4D"/>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rgbClr val="222A4D"/>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rgbClr val="222A4D"/>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rgbClr val="222A4D"/>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sametinget.no/politikk/valg/sametingets-valgmanntall/sametingets-valgmanntall-2009-2019/" TargetMode="External"/><Relationship Id="rId2" Type="http://schemas.openxmlformats.org/officeDocument/2006/relationships/hyperlink" Target="https://doi.org/10.33673/OOA20201/1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tel 6"/>
          <p:cNvSpPr>
            <a:spLocks noGrp="1"/>
          </p:cNvSpPr>
          <p:nvPr>
            <p:ph type="ctrTitle"/>
          </p:nvPr>
        </p:nvSpPr>
        <p:spPr/>
        <p:txBody>
          <a:bodyPr>
            <a:normAutofit/>
          </a:bodyPr>
          <a:lstStyle/>
          <a:p>
            <a:r>
              <a:rPr lang="nb-NO">
                <a:effectLst/>
                <a:latin typeface="Calibri" panose="020F0502020204030204" pitchFamily="34" charset="0"/>
                <a:ea typeface="Calibri" panose="020F0502020204030204" pitchFamily="34" charset="0"/>
              </a:rPr>
              <a:t>Unge sørsamer, bysamisk identitet og mobile praksiser (BYSØRSAM)</a:t>
            </a:r>
            <a:endParaRPr lang="nb-NO"/>
          </a:p>
        </p:txBody>
      </p:sp>
      <p:sp>
        <p:nvSpPr>
          <p:cNvPr id="8" name="Undertittel 7"/>
          <p:cNvSpPr>
            <a:spLocks noGrp="1"/>
          </p:cNvSpPr>
          <p:nvPr>
            <p:ph type="subTitle" idx="1"/>
          </p:nvPr>
        </p:nvSpPr>
        <p:spPr/>
        <p:txBody>
          <a:bodyPr/>
          <a:lstStyle/>
          <a:p>
            <a:r>
              <a:rPr lang="nb-NO"/>
              <a:t>Rapportering fra kvalifiseringsstøtteprosjekt RFF </a:t>
            </a:r>
            <a:r>
              <a:rPr lang="nb-NO">
                <a:effectLst/>
                <a:latin typeface="Calibri" panose="020F0502020204030204" pitchFamily="34" charset="0"/>
                <a:ea typeface="Calibri" panose="020F0502020204030204" pitchFamily="34" charset="0"/>
              </a:rPr>
              <a:t>2019-2020</a:t>
            </a:r>
            <a:endParaRPr lang="nb-NO"/>
          </a:p>
        </p:txBody>
      </p:sp>
      <p:sp>
        <p:nvSpPr>
          <p:cNvPr id="9" name="Plassholder for tekst 8"/>
          <p:cNvSpPr>
            <a:spLocks noGrp="1"/>
          </p:cNvSpPr>
          <p:nvPr>
            <p:ph type="body" sz="quarter" idx="11"/>
          </p:nvPr>
        </p:nvSpPr>
        <p:spPr/>
        <p:txBody>
          <a:bodyPr>
            <a:normAutofit lnSpcReduction="10000"/>
          </a:bodyPr>
          <a:lstStyle/>
          <a:p>
            <a:r>
              <a:rPr lang="nb-NO" dirty="0"/>
              <a:t>TFoU desember 2020, oppdatert 26.1.2021</a:t>
            </a:r>
          </a:p>
        </p:txBody>
      </p:sp>
    </p:spTree>
    <p:extLst>
      <p:ext uri="{BB962C8B-B14F-4D97-AF65-F5344CB8AC3E}">
        <p14:creationId xmlns:p14="http://schemas.microsoft.com/office/powerpoint/2010/main" val="2306442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C8096FF-9F6A-40EA-9C36-4218617DD62F}"/>
              </a:ext>
            </a:extLst>
          </p:cNvPr>
          <p:cNvSpPr>
            <a:spLocks noGrp="1"/>
          </p:cNvSpPr>
          <p:nvPr>
            <p:ph type="title"/>
          </p:nvPr>
        </p:nvSpPr>
        <p:spPr/>
        <p:txBody>
          <a:bodyPr/>
          <a:lstStyle/>
          <a:p>
            <a:r>
              <a:rPr lang="nb-NO"/>
              <a:t>Gjennomføring survey</a:t>
            </a:r>
          </a:p>
        </p:txBody>
      </p:sp>
      <p:sp>
        <p:nvSpPr>
          <p:cNvPr id="3" name="Plassholder for innhold 2">
            <a:extLst>
              <a:ext uri="{FF2B5EF4-FFF2-40B4-BE49-F238E27FC236}">
                <a16:creationId xmlns:a16="http://schemas.microsoft.com/office/drawing/2014/main" id="{B1274A0E-159C-41D9-B3A0-C470824EA4A7}"/>
              </a:ext>
            </a:extLst>
          </p:cNvPr>
          <p:cNvSpPr>
            <a:spLocks noGrp="1"/>
          </p:cNvSpPr>
          <p:nvPr>
            <p:ph idx="1"/>
          </p:nvPr>
        </p:nvSpPr>
        <p:spPr/>
        <p:txBody>
          <a:bodyPr>
            <a:normAutofit fontScale="92500" lnSpcReduction="10000"/>
          </a:bodyPr>
          <a:lstStyle/>
          <a:p>
            <a:r>
              <a:rPr lang="nb-NO"/>
              <a:t>Annonsering om survey via </a:t>
            </a:r>
          </a:p>
          <a:p>
            <a:pPr lvl="1"/>
            <a:r>
              <a:rPr lang="nb-NO"/>
              <a:t>Sosiale medier/samiske organisasjoner</a:t>
            </a:r>
          </a:p>
          <a:p>
            <a:pPr lvl="1"/>
            <a:r>
              <a:rPr lang="nb-NO"/>
              <a:t>Trøndelag fylkeskommunes nettside</a:t>
            </a:r>
          </a:p>
          <a:p>
            <a:pPr lvl="1"/>
            <a:r>
              <a:rPr lang="nb-NO"/>
              <a:t>Trondheim kommunes meldingsbok</a:t>
            </a:r>
          </a:p>
          <a:p>
            <a:pPr lvl="1"/>
            <a:r>
              <a:rPr lang="nb-NO"/>
              <a:t>Kommunens ukentlige lørdagsannonse i Adressa</a:t>
            </a:r>
          </a:p>
          <a:p>
            <a:r>
              <a:rPr lang="nb-NO"/>
              <a:t>Surveylenke og QR-kode</a:t>
            </a:r>
          </a:p>
          <a:p>
            <a:r>
              <a:rPr lang="nb-NO"/>
              <a:t>Undersøkelsen var aktiv i perioden november - desember 2020. Påminninger om undersøkelsen ble sendt ut i november/desember</a:t>
            </a:r>
          </a:p>
        </p:txBody>
      </p:sp>
    </p:spTree>
    <p:extLst>
      <p:ext uri="{BB962C8B-B14F-4D97-AF65-F5344CB8AC3E}">
        <p14:creationId xmlns:p14="http://schemas.microsoft.com/office/powerpoint/2010/main" val="2865475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67C0F9A-08A0-4239-AB5C-B00415DBCBA3}"/>
              </a:ext>
            </a:extLst>
          </p:cNvPr>
          <p:cNvSpPr>
            <a:spLocks noGrp="1"/>
          </p:cNvSpPr>
          <p:nvPr>
            <p:ph type="title"/>
          </p:nvPr>
        </p:nvSpPr>
        <p:spPr/>
        <p:txBody>
          <a:bodyPr/>
          <a:lstStyle/>
          <a:p>
            <a:r>
              <a:rPr lang="nb-NO"/>
              <a:t>Resultater og vurderinger</a:t>
            </a:r>
          </a:p>
        </p:txBody>
      </p:sp>
      <p:sp>
        <p:nvSpPr>
          <p:cNvPr id="3" name="Plassholder for innhold 2">
            <a:extLst>
              <a:ext uri="{FF2B5EF4-FFF2-40B4-BE49-F238E27FC236}">
                <a16:creationId xmlns:a16="http://schemas.microsoft.com/office/drawing/2014/main" id="{BD160B79-024E-4B6B-9950-F191324386C2}"/>
              </a:ext>
            </a:extLst>
          </p:cNvPr>
          <p:cNvSpPr>
            <a:spLocks noGrp="1"/>
          </p:cNvSpPr>
          <p:nvPr>
            <p:ph idx="1"/>
          </p:nvPr>
        </p:nvSpPr>
        <p:spPr/>
        <p:txBody>
          <a:bodyPr/>
          <a:lstStyle/>
          <a:p>
            <a:r>
              <a:rPr lang="nb-NO" sz="2400"/>
              <a:t>Uviss populasjon, men Sametingets valgmanntall Sørsamisk valgkrets – Trondheim kommune, er en indikasjon på antallet samer med registrert bostedsadresse i Trondheim som er over 18 år. </a:t>
            </a:r>
          </a:p>
          <a:p>
            <a:endParaRPr lang="nb-NO"/>
          </a:p>
        </p:txBody>
      </p:sp>
      <p:sp>
        <p:nvSpPr>
          <p:cNvPr id="4" name="Tittel 1">
            <a:extLst>
              <a:ext uri="{FF2B5EF4-FFF2-40B4-BE49-F238E27FC236}">
                <a16:creationId xmlns:a16="http://schemas.microsoft.com/office/drawing/2014/main" id="{38D964BD-ABE1-47E5-8BCB-CE43C6F11DB2}"/>
              </a:ext>
            </a:extLst>
          </p:cNvPr>
          <p:cNvSpPr txBox="1">
            <a:spLocks/>
          </p:cNvSpPr>
          <p:nvPr/>
        </p:nvSpPr>
        <p:spPr bwMode="auto">
          <a:xfrm>
            <a:off x="457200" y="3304194"/>
            <a:ext cx="8229600" cy="5383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normAutofit fontScale="52500" lnSpcReduction="20000"/>
          </a:bodyPr>
          <a:lstStyle>
            <a:lvl1pPr algn="ctr" defTabSz="457200" rtl="0" eaLnBrk="1" fontAlgn="base" hangingPunct="1">
              <a:spcBef>
                <a:spcPct val="0"/>
              </a:spcBef>
              <a:spcAft>
                <a:spcPct val="0"/>
              </a:spcAft>
              <a:defRPr sz="3600" b="1" kern="1200">
                <a:solidFill>
                  <a:srgbClr val="222A4D"/>
                </a:solidFill>
                <a:latin typeface="+mj-lt"/>
                <a:ea typeface="ＭＳ Ｐゴシック" charset="0"/>
                <a:cs typeface="ＭＳ Ｐゴシック" charset="0"/>
              </a:defRPr>
            </a:lvl1pPr>
            <a:lvl2pPr algn="ctr" defTabSz="457200" rtl="0" eaLnBrk="1" fontAlgn="base" hangingPunct="1">
              <a:spcBef>
                <a:spcPct val="0"/>
              </a:spcBef>
              <a:spcAft>
                <a:spcPct val="0"/>
              </a:spcAft>
              <a:defRPr sz="3600">
                <a:solidFill>
                  <a:srgbClr val="222A4D"/>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3600">
                <a:solidFill>
                  <a:srgbClr val="222A4D"/>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3600">
                <a:solidFill>
                  <a:srgbClr val="222A4D"/>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3600">
                <a:solidFill>
                  <a:srgbClr val="222A4D"/>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3600">
                <a:solidFill>
                  <a:srgbClr val="222A4D"/>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rgbClr val="222A4D"/>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rgbClr val="222A4D"/>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rgbClr val="222A4D"/>
                </a:solidFill>
                <a:latin typeface="Calibri" charset="0"/>
                <a:ea typeface="ＭＳ Ｐゴシック" charset="0"/>
                <a:cs typeface="ＭＳ Ｐゴシック" charset="0"/>
              </a:defRPr>
            </a:lvl9pPr>
          </a:lstStyle>
          <a:p>
            <a:pPr algn="l"/>
            <a:r>
              <a:rPr lang="nb-NO" sz="3100"/>
              <a:t>Sørsamisk valgkrets, innmeldte i samemanntallet:</a:t>
            </a:r>
            <a:br>
              <a:rPr lang="nb-NO"/>
            </a:br>
            <a:endParaRPr lang="nb-NO"/>
          </a:p>
        </p:txBody>
      </p:sp>
      <p:graphicFrame>
        <p:nvGraphicFramePr>
          <p:cNvPr id="5" name="Tabell 4">
            <a:extLst>
              <a:ext uri="{FF2B5EF4-FFF2-40B4-BE49-F238E27FC236}">
                <a16:creationId xmlns:a16="http://schemas.microsoft.com/office/drawing/2014/main" id="{86C3A81A-9FBA-4323-AFF3-1F8EA7BA33A8}"/>
              </a:ext>
            </a:extLst>
          </p:cNvPr>
          <p:cNvGraphicFramePr>
            <a:graphicFrameLocks/>
          </p:cNvGraphicFramePr>
          <p:nvPr>
            <p:extLst>
              <p:ext uri="{D42A27DB-BD31-4B8C-83A1-F6EECF244321}">
                <p14:modId xmlns:p14="http://schemas.microsoft.com/office/powerpoint/2010/main" val="1018327579"/>
              </p:ext>
            </p:extLst>
          </p:nvPr>
        </p:nvGraphicFramePr>
        <p:xfrm>
          <a:off x="457200" y="3658135"/>
          <a:ext cx="8229600" cy="2103120"/>
        </p:xfrm>
        <a:graphic>
          <a:graphicData uri="http://schemas.openxmlformats.org/drawingml/2006/table">
            <a:tbl>
              <a:tblPr firstRow="1" bandRow="1">
                <a:tableStyleId>{5C22544A-7EE6-4342-B048-85BDC9FD1C3A}</a:tableStyleId>
              </a:tblPr>
              <a:tblGrid>
                <a:gridCol w="1645920">
                  <a:extLst>
                    <a:ext uri="{9D8B030D-6E8A-4147-A177-3AD203B41FA5}">
                      <a16:colId xmlns:a16="http://schemas.microsoft.com/office/drawing/2014/main" val="4290103767"/>
                    </a:ext>
                  </a:extLst>
                </a:gridCol>
                <a:gridCol w="1645920">
                  <a:extLst>
                    <a:ext uri="{9D8B030D-6E8A-4147-A177-3AD203B41FA5}">
                      <a16:colId xmlns:a16="http://schemas.microsoft.com/office/drawing/2014/main" val="1802187156"/>
                    </a:ext>
                  </a:extLst>
                </a:gridCol>
                <a:gridCol w="1645920">
                  <a:extLst>
                    <a:ext uri="{9D8B030D-6E8A-4147-A177-3AD203B41FA5}">
                      <a16:colId xmlns:a16="http://schemas.microsoft.com/office/drawing/2014/main" val="2476112823"/>
                    </a:ext>
                  </a:extLst>
                </a:gridCol>
                <a:gridCol w="1645920">
                  <a:extLst>
                    <a:ext uri="{9D8B030D-6E8A-4147-A177-3AD203B41FA5}">
                      <a16:colId xmlns:a16="http://schemas.microsoft.com/office/drawing/2014/main" val="68899898"/>
                    </a:ext>
                  </a:extLst>
                </a:gridCol>
                <a:gridCol w="1645920">
                  <a:extLst>
                    <a:ext uri="{9D8B030D-6E8A-4147-A177-3AD203B41FA5}">
                      <a16:colId xmlns:a16="http://schemas.microsoft.com/office/drawing/2014/main" val="1889951381"/>
                    </a:ext>
                  </a:extLst>
                </a:gridCol>
              </a:tblGrid>
              <a:tr h="227956">
                <a:tc>
                  <a:txBody>
                    <a:bodyPr/>
                    <a:lstStyle/>
                    <a:p>
                      <a:endParaRPr lang="nb-NO"/>
                    </a:p>
                  </a:txBody>
                  <a:tcPr/>
                </a:tc>
                <a:tc>
                  <a:txBody>
                    <a:bodyPr/>
                    <a:lstStyle/>
                    <a:p>
                      <a:r>
                        <a:rPr lang="nb-NO"/>
                        <a:t>2019</a:t>
                      </a:r>
                    </a:p>
                  </a:txBody>
                  <a:tcPr/>
                </a:tc>
                <a:tc>
                  <a:txBody>
                    <a:bodyPr/>
                    <a:lstStyle/>
                    <a:p>
                      <a:r>
                        <a:rPr lang="nb-NO"/>
                        <a:t>2017</a:t>
                      </a:r>
                    </a:p>
                  </a:txBody>
                  <a:tcPr/>
                </a:tc>
                <a:tc>
                  <a:txBody>
                    <a:bodyPr/>
                    <a:lstStyle/>
                    <a:p>
                      <a:r>
                        <a:rPr lang="nb-NO"/>
                        <a:t>2015</a:t>
                      </a:r>
                    </a:p>
                  </a:txBody>
                  <a:tcPr/>
                </a:tc>
                <a:tc>
                  <a:txBody>
                    <a:bodyPr/>
                    <a:lstStyle/>
                    <a:p>
                      <a:r>
                        <a:rPr lang="nb-NO"/>
                        <a:t>2013</a:t>
                      </a:r>
                    </a:p>
                  </a:txBody>
                  <a:tcPr/>
                </a:tc>
                <a:extLst>
                  <a:ext uri="{0D108BD9-81ED-4DB2-BD59-A6C34878D82A}">
                    <a16:rowId xmlns:a16="http://schemas.microsoft.com/office/drawing/2014/main" val="1021490788"/>
                  </a:ext>
                </a:extLst>
              </a:tr>
              <a:tr h="227956">
                <a:tc>
                  <a:txBody>
                    <a:bodyPr/>
                    <a:lstStyle/>
                    <a:p>
                      <a:r>
                        <a:rPr lang="nb-NO"/>
                        <a:t>TRK</a:t>
                      </a:r>
                    </a:p>
                  </a:txBody>
                  <a:tcPr/>
                </a:tc>
                <a:tc>
                  <a:txBody>
                    <a:bodyPr/>
                    <a:lstStyle/>
                    <a:p>
                      <a:r>
                        <a:rPr lang="nb-NO"/>
                        <a:t>311</a:t>
                      </a:r>
                    </a:p>
                  </a:txBody>
                  <a:tcPr/>
                </a:tc>
                <a:tc>
                  <a:txBody>
                    <a:bodyPr/>
                    <a:lstStyle/>
                    <a:p>
                      <a:r>
                        <a:rPr lang="nb-NO"/>
                        <a:t>259</a:t>
                      </a:r>
                    </a:p>
                  </a:txBody>
                  <a:tcPr/>
                </a:tc>
                <a:tc>
                  <a:txBody>
                    <a:bodyPr/>
                    <a:lstStyle/>
                    <a:p>
                      <a:r>
                        <a:rPr lang="nb-NO"/>
                        <a:t>213</a:t>
                      </a:r>
                    </a:p>
                  </a:txBody>
                  <a:tcPr/>
                </a:tc>
                <a:tc>
                  <a:txBody>
                    <a:bodyPr/>
                    <a:lstStyle/>
                    <a:p>
                      <a:r>
                        <a:rPr lang="nb-NO"/>
                        <a:t>179</a:t>
                      </a:r>
                    </a:p>
                  </a:txBody>
                  <a:tcPr/>
                </a:tc>
                <a:extLst>
                  <a:ext uri="{0D108BD9-81ED-4DB2-BD59-A6C34878D82A}">
                    <a16:rowId xmlns:a16="http://schemas.microsoft.com/office/drawing/2014/main" val="1813749876"/>
                  </a:ext>
                </a:extLst>
              </a:tr>
              <a:tr h="22795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nb-NO"/>
                        <a:t>Totalt</a:t>
                      </a:r>
                    </a:p>
                  </a:txBody>
                  <a:tcPr/>
                </a:tc>
                <a:tc>
                  <a:txBody>
                    <a:bodyPr/>
                    <a:lstStyle/>
                    <a:p>
                      <a:r>
                        <a:rPr lang="nb-NO"/>
                        <a:t>1299</a:t>
                      </a:r>
                    </a:p>
                  </a:txBody>
                  <a:tcPr/>
                </a:tc>
                <a:tc>
                  <a:txBody>
                    <a:bodyPr/>
                    <a:lstStyle/>
                    <a:p>
                      <a:r>
                        <a:rPr lang="nb-NO"/>
                        <a:t>1148</a:t>
                      </a:r>
                    </a:p>
                  </a:txBody>
                  <a:tcPr/>
                </a:tc>
                <a:tc>
                  <a:txBody>
                    <a:bodyPr/>
                    <a:lstStyle/>
                    <a:p>
                      <a:r>
                        <a:rPr lang="nb-NO"/>
                        <a:t>1030</a:t>
                      </a:r>
                    </a:p>
                  </a:txBody>
                  <a:tcPr/>
                </a:tc>
                <a:tc>
                  <a:txBody>
                    <a:bodyPr/>
                    <a:lstStyle/>
                    <a:p>
                      <a:r>
                        <a:rPr lang="nb-NO"/>
                        <a:t>973</a:t>
                      </a:r>
                    </a:p>
                  </a:txBody>
                  <a:tcPr/>
                </a:tc>
                <a:extLst>
                  <a:ext uri="{0D108BD9-81ED-4DB2-BD59-A6C34878D82A}">
                    <a16:rowId xmlns:a16="http://schemas.microsoft.com/office/drawing/2014/main" val="1381939161"/>
                  </a:ext>
                </a:extLst>
              </a:tr>
              <a:tr h="227956">
                <a:tc>
                  <a:txBody>
                    <a:bodyPr/>
                    <a:lstStyle/>
                    <a:p>
                      <a:r>
                        <a:rPr lang="nb-NO"/>
                        <a:t>Andel, prosent</a:t>
                      </a:r>
                    </a:p>
                  </a:txBody>
                  <a:tcPr/>
                </a:tc>
                <a:tc>
                  <a:txBody>
                    <a:bodyPr/>
                    <a:lstStyle/>
                    <a:p>
                      <a:r>
                        <a:rPr lang="nb-NO"/>
                        <a:t>24</a:t>
                      </a:r>
                    </a:p>
                  </a:txBody>
                  <a:tcPr/>
                </a:tc>
                <a:tc>
                  <a:txBody>
                    <a:bodyPr/>
                    <a:lstStyle/>
                    <a:p>
                      <a:r>
                        <a:rPr lang="nb-NO"/>
                        <a:t>23</a:t>
                      </a:r>
                    </a:p>
                  </a:txBody>
                  <a:tcPr/>
                </a:tc>
                <a:tc>
                  <a:txBody>
                    <a:bodyPr/>
                    <a:lstStyle/>
                    <a:p>
                      <a:r>
                        <a:rPr lang="nb-NO"/>
                        <a:t>21</a:t>
                      </a:r>
                    </a:p>
                  </a:txBody>
                  <a:tcPr/>
                </a:tc>
                <a:tc>
                  <a:txBody>
                    <a:bodyPr/>
                    <a:lstStyle/>
                    <a:p>
                      <a:r>
                        <a:rPr lang="nb-NO"/>
                        <a:t>18</a:t>
                      </a:r>
                    </a:p>
                  </a:txBody>
                  <a:tcPr/>
                </a:tc>
                <a:extLst>
                  <a:ext uri="{0D108BD9-81ED-4DB2-BD59-A6C34878D82A}">
                    <a16:rowId xmlns:a16="http://schemas.microsoft.com/office/drawing/2014/main" val="3299601811"/>
                  </a:ext>
                </a:extLst>
              </a:tr>
              <a:tr h="393458">
                <a:tc gridSpan="5">
                  <a:txBody>
                    <a:bodyPr/>
                    <a:lstStyle/>
                    <a:p>
                      <a:endParaRPr lang="nb-NO"/>
                    </a:p>
                    <a:p>
                      <a:r>
                        <a:rPr lang="nb-NO"/>
                        <a:t>Kilde: Sametinget (2020a)</a:t>
                      </a:r>
                    </a:p>
                  </a:txBody>
                  <a:tcPr/>
                </a:tc>
                <a:tc hMerge="1">
                  <a:txBody>
                    <a:bodyPr/>
                    <a:lstStyle/>
                    <a:p>
                      <a:endParaRPr lang="nb-NO"/>
                    </a:p>
                  </a:txBody>
                  <a:tcPr/>
                </a:tc>
                <a:tc hMerge="1">
                  <a:txBody>
                    <a:bodyPr/>
                    <a:lstStyle/>
                    <a:p>
                      <a:endParaRPr lang="nb-NO"/>
                    </a:p>
                  </a:txBody>
                  <a:tcPr/>
                </a:tc>
                <a:tc hMerge="1">
                  <a:txBody>
                    <a:bodyPr/>
                    <a:lstStyle/>
                    <a:p>
                      <a:endParaRPr lang="nb-NO"/>
                    </a:p>
                  </a:txBody>
                  <a:tcPr/>
                </a:tc>
                <a:tc hMerge="1">
                  <a:txBody>
                    <a:bodyPr/>
                    <a:lstStyle/>
                    <a:p>
                      <a:endParaRPr lang="nb-NO"/>
                    </a:p>
                  </a:txBody>
                  <a:tcPr/>
                </a:tc>
                <a:extLst>
                  <a:ext uri="{0D108BD9-81ED-4DB2-BD59-A6C34878D82A}">
                    <a16:rowId xmlns:a16="http://schemas.microsoft.com/office/drawing/2014/main" val="2104835006"/>
                  </a:ext>
                </a:extLst>
              </a:tr>
            </a:tbl>
          </a:graphicData>
        </a:graphic>
      </p:graphicFrame>
    </p:spTree>
    <p:extLst>
      <p:ext uri="{BB962C8B-B14F-4D97-AF65-F5344CB8AC3E}">
        <p14:creationId xmlns:p14="http://schemas.microsoft.com/office/powerpoint/2010/main" val="35836584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ssholder for innhold 5">
            <a:extLst>
              <a:ext uri="{FF2B5EF4-FFF2-40B4-BE49-F238E27FC236}">
                <a16:creationId xmlns:a16="http://schemas.microsoft.com/office/drawing/2014/main" id="{14D7B3D7-3FB7-45CC-8859-6AF25A4C2979}"/>
              </a:ext>
            </a:extLst>
          </p:cNvPr>
          <p:cNvSpPr>
            <a:spLocks noGrp="1"/>
          </p:cNvSpPr>
          <p:nvPr>
            <p:ph idx="1"/>
          </p:nvPr>
        </p:nvSpPr>
        <p:spPr>
          <a:xfrm>
            <a:off x="457200" y="1102937"/>
            <a:ext cx="8229600" cy="4688264"/>
          </a:xfrm>
        </p:spPr>
        <p:txBody>
          <a:bodyPr>
            <a:normAutofit fontScale="92500" lnSpcReduction="20000"/>
          </a:bodyPr>
          <a:lstStyle/>
          <a:p>
            <a:r>
              <a:rPr lang="nb-NO"/>
              <a:t>Samemanntallet gir ikke svar på hvilken samisk tilhørighet den enkelte har, men vi konstaterer at Trondheim er en «smeltedigel» av samer fra ulike deler av </a:t>
            </a:r>
            <a:r>
              <a:rPr lang="nb-NO" err="1"/>
              <a:t>Saepmie</a:t>
            </a:r>
            <a:r>
              <a:rPr lang="nb-NO"/>
              <a:t> - det samiske området.</a:t>
            </a:r>
          </a:p>
          <a:p>
            <a:r>
              <a:rPr lang="nb-NO"/>
              <a:t>Kilder i det samiske miljøet antyder at det er mer enn 500 voksne samer med boligadresse innenfor kommunegrensen som er innrullert i samisk valgmanntall, og at antallet vokser hvert år. </a:t>
            </a:r>
          </a:p>
          <a:p>
            <a:pPr lvl="2"/>
            <a:r>
              <a:rPr lang="nb-NO"/>
              <a:t>Dette kan inkludere personer som ikke har meldt flytting formelt sett og som derfor en innrullert i manntall i andre kommuner og som ikke er del av oversikten på forrige side</a:t>
            </a:r>
          </a:p>
          <a:p>
            <a:pPr lvl="2"/>
            <a:r>
              <a:rPr lang="nb-NO"/>
              <a:t>Samiske personer under 18 år står ikke i samemanntallet. </a:t>
            </a:r>
          </a:p>
          <a:p>
            <a:endParaRPr lang="nb-NO"/>
          </a:p>
        </p:txBody>
      </p:sp>
      <p:sp>
        <p:nvSpPr>
          <p:cNvPr id="8" name="Tittel 7">
            <a:extLst>
              <a:ext uri="{FF2B5EF4-FFF2-40B4-BE49-F238E27FC236}">
                <a16:creationId xmlns:a16="http://schemas.microsoft.com/office/drawing/2014/main" id="{2FE5BF83-6B8B-4FEF-8903-9448173625EA}"/>
              </a:ext>
            </a:extLst>
          </p:cNvPr>
          <p:cNvSpPr>
            <a:spLocks noGrp="1"/>
          </p:cNvSpPr>
          <p:nvPr>
            <p:ph type="title"/>
          </p:nvPr>
        </p:nvSpPr>
        <p:spPr>
          <a:xfrm>
            <a:off x="457200" y="0"/>
            <a:ext cx="8229600" cy="1143000"/>
          </a:xfrm>
        </p:spPr>
        <p:txBody>
          <a:bodyPr/>
          <a:lstStyle/>
          <a:p>
            <a:r>
              <a:rPr lang="nb-NO"/>
              <a:t>Mer om det samiske i Trondheim</a:t>
            </a:r>
          </a:p>
        </p:txBody>
      </p:sp>
    </p:spTree>
    <p:extLst>
      <p:ext uri="{BB962C8B-B14F-4D97-AF65-F5344CB8AC3E}">
        <p14:creationId xmlns:p14="http://schemas.microsoft.com/office/powerpoint/2010/main" val="37750793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975489B-200E-4787-8351-558A35E9A745}"/>
              </a:ext>
            </a:extLst>
          </p:cNvPr>
          <p:cNvSpPr>
            <a:spLocks noGrp="1"/>
          </p:cNvSpPr>
          <p:nvPr>
            <p:ph type="title"/>
          </p:nvPr>
        </p:nvSpPr>
        <p:spPr/>
        <p:txBody>
          <a:bodyPr>
            <a:normAutofit/>
          </a:bodyPr>
          <a:lstStyle/>
          <a:p>
            <a:r>
              <a:rPr lang="nb-NO" sz="2400" b="1" i="0" u="none" strike="noStrike">
                <a:effectLst/>
                <a:latin typeface="Arial" panose="020B0604020202020204" pitchFamily="34" charset="0"/>
              </a:rPr>
              <a:t>Svarfordelingsstatus</a:t>
            </a:r>
            <a:r>
              <a:rPr lang="nb-NO" sz="4400"/>
              <a:t> </a:t>
            </a:r>
          </a:p>
        </p:txBody>
      </p:sp>
      <p:graphicFrame>
        <p:nvGraphicFramePr>
          <p:cNvPr id="4" name="Plassholder for innhold 3">
            <a:extLst>
              <a:ext uri="{FF2B5EF4-FFF2-40B4-BE49-F238E27FC236}">
                <a16:creationId xmlns:a16="http://schemas.microsoft.com/office/drawing/2014/main" id="{D96DC285-EB2A-435D-A943-83CE9BE3BDD6}"/>
              </a:ext>
            </a:extLst>
          </p:cNvPr>
          <p:cNvGraphicFramePr>
            <a:graphicFrameLocks noGrp="1"/>
          </p:cNvGraphicFramePr>
          <p:nvPr>
            <p:ph idx="1"/>
            <p:extLst>
              <p:ext uri="{D42A27DB-BD31-4B8C-83A1-F6EECF244321}">
                <p14:modId xmlns:p14="http://schemas.microsoft.com/office/powerpoint/2010/main" val="2452264027"/>
              </p:ext>
            </p:extLst>
          </p:nvPr>
        </p:nvGraphicFramePr>
        <p:xfrm>
          <a:off x="637563" y="1786160"/>
          <a:ext cx="4036736" cy="1520190"/>
        </p:xfrm>
        <a:graphic>
          <a:graphicData uri="http://schemas.openxmlformats.org/drawingml/2006/table">
            <a:tbl>
              <a:tblPr>
                <a:tableStyleId>{5C22544A-7EE6-4342-B048-85BDC9FD1C3A}</a:tableStyleId>
              </a:tblPr>
              <a:tblGrid>
                <a:gridCol w="2018368">
                  <a:extLst>
                    <a:ext uri="{9D8B030D-6E8A-4147-A177-3AD203B41FA5}">
                      <a16:colId xmlns:a16="http://schemas.microsoft.com/office/drawing/2014/main" val="3175377552"/>
                    </a:ext>
                  </a:extLst>
                </a:gridCol>
                <a:gridCol w="2018368">
                  <a:extLst>
                    <a:ext uri="{9D8B030D-6E8A-4147-A177-3AD203B41FA5}">
                      <a16:colId xmlns:a16="http://schemas.microsoft.com/office/drawing/2014/main" val="1656097992"/>
                    </a:ext>
                  </a:extLst>
                </a:gridCol>
              </a:tblGrid>
              <a:tr h="251676">
                <a:tc>
                  <a:txBody>
                    <a:bodyPr/>
                    <a:lstStyle/>
                    <a:p>
                      <a:pPr algn="l" fontAlgn="b"/>
                      <a:r>
                        <a:rPr lang="nb-NO" sz="1600" u="none" strike="noStrike">
                          <a:solidFill>
                            <a:schemeClr val="bg1"/>
                          </a:solidFill>
                          <a:effectLst/>
                        </a:rPr>
                        <a:t>Svar</a:t>
                      </a:r>
                      <a:endParaRPr lang="nb-NO" sz="1600" b="1" i="0" u="none" strike="noStrike">
                        <a:solidFill>
                          <a:schemeClr val="bg1"/>
                        </a:solidFill>
                        <a:effectLst/>
                        <a:latin typeface="Arial" panose="020B0604020202020204" pitchFamily="34" charset="0"/>
                      </a:endParaRPr>
                    </a:p>
                  </a:txBody>
                  <a:tcPr marL="9525" marR="9525" marT="9525" marB="0" anchor="b">
                    <a:solidFill>
                      <a:schemeClr val="tx2">
                        <a:lumMod val="60000"/>
                        <a:lumOff val="40000"/>
                      </a:schemeClr>
                    </a:solidFill>
                  </a:tcPr>
                </a:tc>
                <a:tc>
                  <a:txBody>
                    <a:bodyPr/>
                    <a:lstStyle/>
                    <a:p>
                      <a:pPr algn="l" fontAlgn="b"/>
                      <a:r>
                        <a:rPr lang="nb-NO" sz="1600" u="none" strike="noStrike">
                          <a:solidFill>
                            <a:schemeClr val="bg1"/>
                          </a:solidFill>
                          <a:effectLst/>
                        </a:rPr>
                        <a:t>Total</a:t>
                      </a:r>
                      <a:endParaRPr lang="nb-NO" sz="1600" b="1" i="0" u="none" strike="noStrike">
                        <a:solidFill>
                          <a:schemeClr val="bg1"/>
                        </a:solidFill>
                        <a:effectLst/>
                        <a:latin typeface="Arial" panose="020B0604020202020204" pitchFamily="34" charset="0"/>
                      </a:endParaRPr>
                    </a:p>
                  </a:txBody>
                  <a:tcPr marL="9525" marR="9525" marT="9525" marB="0" anchor="b">
                    <a:solidFill>
                      <a:schemeClr val="tx2">
                        <a:lumMod val="60000"/>
                        <a:lumOff val="40000"/>
                      </a:schemeClr>
                    </a:solidFill>
                  </a:tcPr>
                </a:tc>
                <a:extLst>
                  <a:ext uri="{0D108BD9-81ED-4DB2-BD59-A6C34878D82A}">
                    <a16:rowId xmlns:a16="http://schemas.microsoft.com/office/drawing/2014/main" val="2824789227"/>
                  </a:ext>
                </a:extLst>
              </a:tr>
              <a:tr h="251676">
                <a:tc>
                  <a:txBody>
                    <a:bodyPr/>
                    <a:lstStyle/>
                    <a:p>
                      <a:pPr algn="l" fontAlgn="b"/>
                      <a:r>
                        <a:rPr lang="nb-NO" sz="1600" u="none" strike="noStrike">
                          <a:effectLst/>
                        </a:rPr>
                        <a:t>Ikke svart</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u="none" strike="noStrike">
                          <a:effectLst/>
                        </a:rPr>
                        <a:t>0</a:t>
                      </a:r>
                      <a:endParaRPr lang="nb-NO" sz="16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213944352"/>
                  </a:ext>
                </a:extLst>
              </a:tr>
              <a:tr h="251676">
                <a:tc>
                  <a:txBody>
                    <a:bodyPr/>
                    <a:lstStyle/>
                    <a:p>
                      <a:pPr algn="l" fontAlgn="b"/>
                      <a:r>
                        <a:rPr lang="nb-NO" sz="1600" u="none" strike="noStrike">
                          <a:effectLst/>
                        </a:rPr>
                        <a:t>Avvist</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u="none" strike="noStrike">
                          <a:effectLst/>
                        </a:rPr>
                        <a:t>0</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extLst>
                  <a:ext uri="{0D108BD9-81ED-4DB2-BD59-A6C34878D82A}">
                    <a16:rowId xmlns:a16="http://schemas.microsoft.com/office/drawing/2014/main" val="1192057880"/>
                  </a:ext>
                </a:extLst>
              </a:tr>
              <a:tr h="251676">
                <a:tc>
                  <a:txBody>
                    <a:bodyPr/>
                    <a:lstStyle/>
                    <a:p>
                      <a:pPr algn="l" fontAlgn="b"/>
                      <a:r>
                        <a:rPr lang="nb-NO" sz="1600" u="none" strike="noStrike">
                          <a:effectLst/>
                        </a:rPr>
                        <a:t>Ufullstendig</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u="none" strike="noStrike">
                          <a:effectLst/>
                        </a:rPr>
                        <a:t>277</a:t>
                      </a:r>
                      <a:endParaRPr lang="nb-NO" sz="16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283407793"/>
                  </a:ext>
                </a:extLst>
              </a:tr>
              <a:tr h="251676">
                <a:tc>
                  <a:txBody>
                    <a:bodyPr/>
                    <a:lstStyle/>
                    <a:p>
                      <a:pPr algn="l" fontAlgn="b"/>
                      <a:r>
                        <a:rPr lang="nb-NO" sz="1600" u="none" strike="noStrike">
                          <a:effectLst/>
                        </a:rPr>
                        <a:t>Gjennomført</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u="none" strike="noStrike">
                          <a:effectLst/>
                        </a:rPr>
                        <a:t>208</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extLst>
                  <a:ext uri="{0D108BD9-81ED-4DB2-BD59-A6C34878D82A}">
                    <a16:rowId xmlns:a16="http://schemas.microsoft.com/office/drawing/2014/main" val="2601877856"/>
                  </a:ext>
                </a:extLst>
              </a:tr>
              <a:tr h="251676">
                <a:tc>
                  <a:txBody>
                    <a:bodyPr/>
                    <a:lstStyle/>
                    <a:p>
                      <a:pPr algn="l" fontAlgn="b"/>
                      <a:r>
                        <a:rPr lang="nb-NO" sz="1600" b="1" u="none" strike="noStrike">
                          <a:effectLst/>
                        </a:rPr>
                        <a:t>Total</a:t>
                      </a:r>
                      <a:endParaRPr lang="nb-NO" sz="1600" b="1" i="0" u="none" strike="noStrike">
                        <a:effectLst/>
                        <a:latin typeface="Arial" panose="020B0604020202020204" pitchFamily="34" charset="0"/>
                      </a:endParaRPr>
                    </a:p>
                  </a:txBody>
                  <a:tcPr marL="9525" marR="9525" marT="9525" marB="0" anchor="b"/>
                </a:tc>
                <a:tc>
                  <a:txBody>
                    <a:bodyPr/>
                    <a:lstStyle/>
                    <a:p>
                      <a:pPr algn="l" fontAlgn="b"/>
                      <a:r>
                        <a:rPr lang="nb-NO" sz="1600" b="1" u="none" strike="noStrike">
                          <a:effectLst/>
                        </a:rPr>
                        <a:t>485</a:t>
                      </a:r>
                      <a:endParaRPr lang="nb-NO" sz="1600" b="1"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538136916"/>
                  </a:ext>
                </a:extLst>
              </a:tr>
            </a:tbl>
          </a:graphicData>
        </a:graphic>
      </p:graphicFrame>
      <p:graphicFrame>
        <p:nvGraphicFramePr>
          <p:cNvPr id="5" name="Tabell 4">
            <a:extLst>
              <a:ext uri="{FF2B5EF4-FFF2-40B4-BE49-F238E27FC236}">
                <a16:creationId xmlns:a16="http://schemas.microsoft.com/office/drawing/2014/main" id="{BB6A52D6-145E-481F-8C73-204B48E52AEC}"/>
              </a:ext>
            </a:extLst>
          </p:cNvPr>
          <p:cNvGraphicFramePr>
            <a:graphicFrameLocks noGrp="1"/>
          </p:cNvGraphicFramePr>
          <p:nvPr>
            <p:extLst>
              <p:ext uri="{D42A27DB-BD31-4B8C-83A1-F6EECF244321}">
                <p14:modId xmlns:p14="http://schemas.microsoft.com/office/powerpoint/2010/main" val="2759659790"/>
              </p:ext>
            </p:extLst>
          </p:nvPr>
        </p:nvGraphicFramePr>
        <p:xfrm>
          <a:off x="661099" y="3744664"/>
          <a:ext cx="4013200" cy="1021080"/>
        </p:xfrm>
        <a:graphic>
          <a:graphicData uri="http://schemas.openxmlformats.org/drawingml/2006/table">
            <a:tbl>
              <a:tblPr>
                <a:tableStyleId>{5C22544A-7EE6-4342-B048-85BDC9FD1C3A}</a:tableStyleId>
              </a:tblPr>
              <a:tblGrid>
                <a:gridCol w="2006600">
                  <a:extLst>
                    <a:ext uri="{9D8B030D-6E8A-4147-A177-3AD203B41FA5}">
                      <a16:colId xmlns:a16="http://schemas.microsoft.com/office/drawing/2014/main" val="1341537050"/>
                    </a:ext>
                  </a:extLst>
                </a:gridCol>
                <a:gridCol w="2006600">
                  <a:extLst>
                    <a:ext uri="{9D8B030D-6E8A-4147-A177-3AD203B41FA5}">
                      <a16:colId xmlns:a16="http://schemas.microsoft.com/office/drawing/2014/main" val="1337568093"/>
                    </a:ext>
                  </a:extLst>
                </a:gridCol>
              </a:tblGrid>
              <a:tr h="255270">
                <a:tc>
                  <a:txBody>
                    <a:bodyPr/>
                    <a:lstStyle/>
                    <a:p>
                      <a:pPr algn="l" fontAlgn="b"/>
                      <a:r>
                        <a:rPr lang="nb-NO" sz="1600" u="none" strike="noStrike">
                          <a:solidFill>
                            <a:schemeClr val="bg1"/>
                          </a:solidFill>
                          <a:effectLst/>
                        </a:rPr>
                        <a:t>Svar</a:t>
                      </a:r>
                      <a:endParaRPr lang="nb-NO" sz="1600" b="1" i="0" u="none" strike="noStrike">
                        <a:solidFill>
                          <a:schemeClr val="bg1"/>
                        </a:solidFill>
                        <a:effectLst/>
                        <a:latin typeface="Arial" panose="020B0604020202020204" pitchFamily="34" charset="0"/>
                      </a:endParaRPr>
                    </a:p>
                  </a:txBody>
                  <a:tcPr marL="9525" marR="9525" marT="9525" marB="0" anchor="b">
                    <a:solidFill>
                      <a:schemeClr val="tx2">
                        <a:lumMod val="60000"/>
                        <a:lumOff val="40000"/>
                      </a:schemeClr>
                    </a:solidFill>
                  </a:tcPr>
                </a:tc>
                <a:tc>
                  <a:txBody>
                    <a:bodyPr/>
                    <a:lstStyle/>
                    <a:p>
                      <a:pPr algn="l" fontAlgn="b"/>
                      <a:r>
                        <a:rPr lang="nb-NO" sz="1600" u="none" strike="noStrike">
                          <a:solidFill>
                            <a:schemeClr val="bg1"/>
                          </a:solidFill>
                          <a:effectLst/>
                        </a:rPr>
                        <a:t>Total</a:t>
                      </a:r>
                      <a:endParaRPr lang="nb-NO" sz="1600" b="1" i="0" u="none" strike="noStrike">
                        <a:solidFill>
                          <a:schemeClr val="bg1"/>
                        </a:solidFill>
                        <a:effectLst/>
                        <a:latin typeface="Arial" panose="020B0604020202020204" pitchFamily="34" charset="0"/>
                      </a:endParaRPr>
                    </a:p>
                  </a:txBody>
                  <a:tcPr marL="9525" marR="9525" marT="9525" marB="0" anchor="b">
                    <a:solidFill>
                      <a:schemeClr val="tx2">
                        <a:lumMod val="60000"/>
                        <a:lumOff val="40000"/>
                      </a:schemeClr>
                    </a:solidFill>
                  </a:tcPr>
                </a:tc>
                <a:extLst>
                  <a:ext uri="{0D108BD9-81ED-4DB2-BD59-A6C34878D82A}">
                    <a16:rowId xmlns:a16="http://schemas.microsoft.com/office/drawing/2014/main" val="673633900"/>
                  </a:ext>
                </a:extLst>
              </a:tr>
              <a:tr h="255270">
                <a:tc>
                  <a:txBody>
                    <a:bodyPr/>
                    <a:lstStyle/>
                    <a:p>
                      <a:pPr algn="l" fontAlgn="b"/>
                      <a:r>
                        <a:rPr lang="nb-NO" sz="1600" u="none" strike="noStrike">
                          <a:effectLst/>
                        </a:rPr>
                        <a:t>Mann</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u="none" strike="noStrike">
                          <a:effectLst/>
                        </a:rPr>
                        <a:t>97</a:t>
                      </a:r>
                      <a:endParaRPr lang="nb-NO" sz="16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754345217"/>
                  </a:ext>
                </a:extLst>
              </a:tr>
              <a:tr h="255270">
                <a:tc>
                  <a:txBody>
                    <a:bodyPr/>
                    <a:lstStyle/>
                    <a:p>
                      <a:pPr algn="l" fontAlgn="b"/>
                      <a:r>
                        <a:rPr lang="nb-NO" sz="1600" u="none" strike="noStrike">
                          <a:effectLst/>
                        </a:rPr>
                        <a:t>Kvinne</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u="none" strike="noStrike">
                          <a:effectLst/>
                        </a:rPr>
                        <a:t>207</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extLst>
                  <a:ext uri="{0D108BD9-81ED-4DB2-BD59-A6C34878D82A}">
                    <a16:rowId xmlns:a16="http://schemas.microsoft.com/office/drawing/2014/main" val="1374959058"/>
                  </a:ext>
                </a:extLst>
              </a:tr>
              <a:tr h="255270">
                <a:tc>
                  <a:txBody>
                    <a:bodyPr/>
                    <a:lstStyle/>
                    <a:p>
                      <a:pPr algn="l" fontAlgn="b"/>
                      <a:r>
                        <a:rPr lang="nb-NO" sz="1600" b="1" u="none" strike="noStrike">
                          <a:effectLst/>
                        </a:rPr>
                        <a:t>Total</a:t>
                      </a:r>
                      <a:endParaRPr lang="nb-NO" sz="1600" b="1" i="0" u="none" strike="noStrike">
                        <a:effectLst/>
                        <a:latin typeface="Arial" panose="020B0604020202020204" pitchFamily="34" charset="0"/>
                      </a:endParaRPr>
                    </a:p>
                  </a:txBody>
                  <a:tcPr marL="9525" marR="9525" marT="9525" marB="0" anchor="b"/>
                </a:tc>
                <a:tc>
                  <a:txBody>
                    <a:bodyPr/>
                    <a:lstStyle/>
                    <a:p>
                      <a:pPr algn="l" fontAlgn="b"/>
                      <a:r>
                        <a:rPr lang="nb-NO" sz="1600" b="1" u="none" strike="noStrike">
                          <a:effectLst/>
                        </a:rPr>
                        <a:t>304</a:t>
                      </a:r>
                      <a:endParaRPr lang="nb-NO" sz="1600" b="1"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169894196"/>
                  </a:ext>
                </a:extLst>
              </a:tr>
            </a:tbl>
          </a:graphicData>
        </a:graphic>
      </p:graphicFrame>
      <p:sp>
        <p:nvSpPr>
          <p:cNvPr id="6" name="TekstSylinder 5">
            <a:extLst>
              <a:ext uri="{FF2B5EF4-FFF2-40B4-BE49-F238E27FC236}">
                <a16:creationId xmlns:a16="http://schemas.microsoft.com/office/drawing/2014/main" id="{B4E24F68-D7DD-469A-B2A9-525133AD08E8}"/>
              </a:ext>
            </a:extLst>
          </p:cNvPr>
          <p:cNvSpPr txBox="1"/>
          <p:nvPr/>
        </p:nvSpPr>
        <p:spPr>
          <a:xfrm>
            <a:off x="587229" y="1455772"/>
            <a:ext cx="1191673" cy="369332"/>
          </a:xfrm>
          <a:prstGeom prst="rect">
            <a:avLst/>
          </a:prstGeom>
          <a:noFill/>
        </p:spPr>
        <p:txBody>
          <a:bodyPr wrap="none" rtlCol="0">
            <a:spAutoFit/>
          </a:bodyPr>
          <a:lstStyle/>
          <a:p>
            <a:r>
              <a:rPr lang="nb-NO" b="1"/>
              <a:t>Antall svar</a:t>
            </a:r>
          </a:p>
        </p:txBody>
      </p:sp>
      <p:sp>
        <p:nvSpPr>
          <p:cNvPr id="7" name="TekstSylinder 6">
            <a:extLst>
              <a:ext uri="{FF2B5EF4-FFF2-40B4-BE49-F238E27FC236}">
                <a16:creationId xmlns:a16="http://schemas.microsoft.com/office/drawing/2014/main" id="{BC486B32-6607-49CB-B916-2D8A4E68B094}"/>
              </a:ext>
            </a:extLst>
          </p:cNvPr>
          <p:cNvSpPr txBox="1"/>
          <p:nvPr/>
        </p:nvSpPr>
        <p:spPr>
          <a:xfrm>
            <a:off x="595618" y="3393341"/>
            <a:ext cx="742511" cy="369332"/>
          </a:xfrm>
          <a:prstGeom prst="rect">
            <a:avLst/>
          </a:prstGeom>
          <a:noFill/>
        </p:spPr>
        <p:txBody>
          <a:bodyPr wrap="none" rtlCol="0">
            <a:spAutoFit/>
          </a:bodyPr>
          <a:lstStyle/>
          <a:p>
            <a:r>
              <a:rPr lang="nb-NO" b="1"/>
              <a:t>Kjønn</a:t>
            </a:r>
          </a:p>
        </p:txBody>
      </p:sp>
      <p:graphicFrame>
        <p:nvGraphicFramePr>
          <p:cNvPr id="8" name="Tabell 7">
            <a:extLst>
              <a:ext uri="{FF2B5EF4-FFF2-40B4-BE49-F238E27FC236}">
                <a16:creationId xmlns:a16="http://schemas.microsoft.com/office/drawing/2014/main" id="{2EF31837-73AA-4F18-9221-F249BA92B0A8}"/>
              </a:ext>
            </a:extLst>
          </p:cNvPr>
          <p:cNvGraphicFramePr>
            <a:graphicFrameLocks noGrp="1"/>
          </p:cNvGraphicFramePr>
          <p:nvPr>
            <p:extLst>
              <p:ext uri="{D42A27DB-BD31-4B8C-83A1-F6EECF244321}">
                <p14:modId xmlns:p14="http://schemas.microsoft.com/office/powerpoint/2010/main" val="20446570"/>
              </p:ext>
            </p:extLst>
          </p:nvPr>
        </p:nvGraphicFramePr>
        <p:xfrm>
          <a:off x="5587068" y="1760091"/>
          <a:ext cx="2575420" cy="2297430"/>
        </p:xfrm>
        <a:graphic>
          <a:graphicData uri="http://schemas.openxmlformats.org/drawingml/2006/table">
            <a:tbl>
              <a:tblPr>
                <a:tableStyleId>{5C22544A-7EE6-4342-B048-85BDC9FD1C3A}</a:tableStyleId>
              </a:tblPr>
              <a:tblGrid>
                <a:gridCol w="1287710">
                  <a:extLst>
                    <a:ext uri="{9D8B030D-6E8A-4147-A177-3AD203B41FA5}">
                      <a16:colId xmlns:a16="http://schemas.microsoft.com/office/drawing/2014/main" val="4180069138"/>
                    </a:ext>
                  </a:extLst>
                </a:gridCol>
                <a:gridCol w="1287710">
                  <a:extLst>
                    <a:ext uri="{9D8B030D-6E8A-4147-A177-3AD203B41FA5}">
                      <a16:colId xmlns:a16="http://schemas.microsoft.com/office/drawing/2014/main" val="3756741051"/>
                    </a:ext>
                  </a:extLst>
                </a:gridCol>
              </a:tblGrid>
              <a:tr h="255270">
                <a:tc>
                  <a:txBody>
                    <a:bodyPr/>
                    <a:lstStyle/>
                    <a:p>
                      <a:pPr algn="l" fontAlgn="b"/>
                      <a:r>
                        <a:rPr lang="nb-NO" sz="1600" u="none" strike="noStrike">
                          <a:solidFill>
                            <a:schemeClr val="bg1"/>
                          </a:solidFill>
                          <a:effectLst/>
                        </a:rPr>
                        <a:t>Svar</a:t>
                      </a:r>
                      <a:endParaRPr lang="nb-NO" sz="1600" b="1" i="0" u="none" strike="noStrike">
                        <a:solidFill>
                          <a:schemeClr val="bg1"/>
                        </a:solidFill>
                        <a:effectLst/>
                        <a:latin typeface="Arial" panose="020B0604020202020204" pitchFamily="34" charset="0"/>
                      </a:endParaRPr>
                    </a:p>
                  </a:txBody>
                  <a:tcPr marL="9525" marR="9525" marT="9525" marB="0" anchor="b">
                    <a:solidFill>
                      <a:schemeClr val="tx2">
                        <a:lumMod val="60000"/>
                        <a:lumOff val="40000"/>
                      </a:schemeClr>
                    </a:solidFill>
                  </a:tcPr>
                </a:tc>
                <a:tc>
                  <a:txBody>
                    <a:bodyPr/>
                    <a:lstStyle/>
                    <a:p>
                      <a:pPr algn="l" fontAlgn="b"/>
                      <a:r>
                        <a:rPr lang="nb-NO" sz="1600" u="none" strike="noStrike">
                          <a:solidFill>
                            <a:schemeClr val="bg1"/>
                          </a:solidFill>
                          <a:effectLst/>
                        </a:rPr>
                        <a:t>Total</a:t>
                      </a:r>
                      <a:endParaRPr lang="nb-NO" sz="1600" b="1" i="0" u="none" strike="noStrike">
                        <a:solidFill>
                          <a:schemeClr val="bg1"/>
                        </a:solidFill>
                        <a:effectLst/>
                        <a:latin typeface="Arial" panose="020B0604020202020204" pitchFamily="34" charset="0"/>
                      </a:endParaRPr>
                    </a:p>
                  </a:txBody>
                  <a:tcPr marL="9525" marR="9525" marT="9525" marB="0" anchor="b">
                    <a:solidFill>
                      <a:schemeClr val="tx2">
                        <a:lumMod val="60000"/>
                        <a:lumOff val="40000"/>
                      </a:schemeClr>
                    </a:solidFill>
                  </a:tcPr>
                </a:tc>
                <a:extLst>
                  <a:ext uri="{0D108BD9-81ED-4DB2-BD59-A6C34878D82A}">
                    <a16:rowId xmlns:a16="http://schemas.microsoft.com/office/drawing/2014/main" val="4105886371"/>
                  </a:ext>
                </a:extLst>
              </a:tr>
              <a:tr h="255270">
                <a:tc>
                  <a:txBody>
                    <a:bodyPr/>
                    <a:lstStyle/>
                    <a:p>
                      <a:pPr algn="l" fontAlgn="b"/>
                      <a:r>
                        <a:rPr lang="nb-NO" sz="1600" u="none" strike="noStrike">
                          <a:effectLst/>
                        </a:rPr>
                        <a:t>13 - 16 år</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u="none" strike="noStrike">
                          <a:effectLst/>
                        </a:rPr>
                        <a:t>3</a:t>
                      </a:r>
                      <a:endParaRPr lang="nb-NO" sz="16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095582148"/>
                  </a:ext>
                </a:extLst>
              </a:tr>
              <a:tr h="255270">
                <a:tc>
                  <a:txBody>
                    <a:bodyPr/>
                    <a:lstStyle/>
                    <a:p>
                      <a:pPr algn="l" fontAlgn="b"/>
                      <a:r>
                        <a:rPr lang="nb-NO" sz="1600" u="none" strike="noStrike">
                          <a:effectLst/>
                        </a:rPr>
                        <a:t>17 - 20 år</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u="none" strike="noStrike">
                          <a:effectLst/>
                        </a:rPr>
                        <a:t>0</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extLst>
                  <a:ext uri="{0D108BD9-81ED-4DB2-BD59-A6C34878D82A}">
                    <a16:rowId xmlns:a16="http://schemas.microsoft.com/office/drawing/2014/main" val="83909607"/>
                  </a:ext>
                </a:extLst>
              </a:tr>
              <a:tr h="255270">
                <a:tc>
                  <a:txBody>
                    <a:bodyPr/>
                    <a:lstStyle/>
                    <a:p>
                      <a:pPr algn="l" fontAlgn="b"/>
                      <a:r>
                        <a:rPr lang="nb-NO" sz="1600" u="none" strike="noStrike">
                          <a:effectLst/>
                        </a:rPr>
                        <a:t>21 - 30 år</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u="none" strike="noStrike">
                          <a:effectLst/>
                        </a:rPr>
                        <a:t>10</a:t>
                      </a:r>
                      <a:endParaRPr lang="nb-NO" sz="16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669694240"/>
                  </a:ext>
                </a:extLst>
              </a:tr>
              <a:tr h="255270">
                <a:tc>
                  <a:txBody>
                    <a:bodyPr/>
                    <a:lstStyle/>
                    <a:p>
                      <a:pPr algn="l" fontAlgn="b"/>
                      <a:r>
                        <a:rPr lang="nb-NO" sz="1600" u="none" strike="noStrike">
                          <a:effectLst/>
                        </a:rPr>
                        <a:t>31 - 40 år</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u="none" strike="noStrike">
                          <a:effectLst/>
                        </a:rPr>
                        <a:t>109</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extLst>
                  <a:ext uri="{0D108BD9-81ED-4DB2-BD59-A6C34878D82A}">
                    <a16:rowId xmlns:a16="http://schemas.microsoft.com/office/drawing/2014/main" val="147557985"/>
                  </a:ext>
                </a:extLst>
              </a:tr>
              <a:tr h="255270">
                <a:tc>
                  <a:txBody>
                    <a:bodyPr/>
                    <a:lstStyle/>
                    <a:p>
                      <a:pPr algn="l" fontAlgn="b"/>
                      <a:r>
                        <a:rPr lang="nb-NO" sz="1600" u="none" strike="noStrike">
                          <a:effectLst/>
                        </a:rPr>
                        <a:t>41 - 50 år</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u="none" strike="noStrike">
                          <a:effectLst/>
                        </a:rPr>
                        <a:t>160</a:t>
                      </a:r>
                      <a:endParaRPr lang="nb-NO" sz="16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677665816"/>
                  </a:ext>
                </a:extLst>
              </a:tr>
              <a:tr h="255270">
                <a:tc>
                  <a:txBody>
                    <a:bodyPr/>
                    <a:lstStyle/>
                    <a:p>
                      <a:pPr algn="l" fontAlgn="b"/>
                      <a:r>
                        <a:rPr lang="nb-NO" sz="1600" u="none" strike="noStrike">
                          <a:effectLst/>
                        </a:rPr>
                        <a:t>51 - 60 år</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u="none" strike="noStrike">
                          <a:effectLst/>
                        </a:rPr>
                        <a:t>20</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extLst>
                  <a:ext uri="{0D108BD9-81ED-4DB2-BD59-A6C34878D82A}">
                    <a16:rowId xmlns:a16="http://schemas.microsoft.com/office/drawing/2014/main" val="3564659044"/>
                  </a:ext>
                </a:extLst>
              </a:tr>
              <a:tr h="255270">
                <a:tc>
                  <a:txBody>
                    <a:bodyPr/>
                    <a:lstStyle/>
                    <a:p>
                      <a:pPr algn="l" fontAlgn="b"/>
                      <a:r>
                        <a:rPr lang="nb-NO" sz="1600" u="none" strike="noStrike">
                          <a:effectLst/>
                        </a:rPr>
                        <a:t>over 60 år</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u="none" strike="noStrike">
                          <a:effectLst/>
                        </a:rPr>
                        <a:t>2</a:t>
                      </a:r>
                      <a:endParaRPr lang="nb-NO" sz="16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98191075"/>
                  </a:ext>
                </a:extLst>
              </a:tr>
              <a:tr h="255270">
                <a:tc>
                  <a:txBody>
                    <a:bodyPr/>
                    <a:lstStyle/>
                    <a:p>
                      <a:pPr algn="l" fontAlgn="b"/>
                      <a:r>
                        <a:rPr lang="nb-NO" sz="1600" b="1" u="none" strike="noStrike">
                          <a:effectLst/>
                        </a:rPr>
                        <a:t>Total</a:t>
                      </a:r>
                      <a:endParaRPr lang="nb-NO" sz="1600" b="1"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b="1" u="none" strike="noStrike">
                          <a:effectLst/>
                        </a:rPr>
                        <a:t>304</a:t>
                      </a:r>
                      <a:endParaRPr lang="nb-NO" sz="1600" b="1" i="0" u="none" strike="noStrike">
                        <a:effectLst/>
                        <a:latin typeface="Arial" panose="020B0604020202020204" pitchFamily="34" charset="0"/>
                      </a:endParaRPr>
                    </a:p>
                  </a:txBody>
                  <a:tcPr marL="9525" marR="9525" marT="9525" marB="0" anchor="b">
                    <a:solidFill>
                      <a:schemeClr val="tx2">
                        <a:lumMod val="20000"/>
                        <a:lumOff val="80000"/>
                      </a:schemeClr>
                    </a:solidFill>
                  </a:tcPr>
                </a:tc>
                <a:extLst>
                  <a:ext uri="{0D108BD9-81ED-4DB2-BD59-A6C34878D82A}">
                    <a16:rowId xmlns:a16="http://schemas.microsoft.com/office/drawing/2014/main" val="273390432"/>
                  </a:ext>
                </a:extLst>
              </a:tr>
            </a:tbl>
          </a:graphicData>
        </a:graphic>
      </p:graphicFrame>
      <p:sp>
        <p:nvSpPr>
          <p:cNvPr id="9" name="TekstSylinder 8">
            <a:extLst>
              <a:ext uri="{FF2B5EF4-FFF2-40B4-BE49-F238E27FC236}">
                <a16:creationId xmlns:a16="http://schemas.microsoft.com/office/drawing/2014/main" id="{EB344497-DF1A-4BB6-9317-8F277D201C26}"/>
              </a:ext>
            </a:extLst>
          </p:cNvPr>
          <p:cNvSpPr txBox="1"/>
          <p:nvPr/>
        </p:nvSpPr>
        <p:spPr>
          <a:xfrm>
            <a:off x="5511567" y="1446405"/>
            <a:ext cx="700833" cy="369332"/>
          </a:xfrm>
          <a:prstGeom prst="rect">
            <a:avLst/>
          </a:prstGeom>
          <a:noFill/>
        </p:spPr>
        <p:txBody>
          <a:bodyPr wrap="none" rtlCol="0">
            <a:spAutoFit/>
          </a:bodyPr>
          <a:lstStyle/>
          <a:p>
            <a:r>
              <a:rPr lang="nb-NO" b="1"/>
              <a:t>Alder</a:t>
            </a:r>
          </a:p>
        </p:txBody>
      </p:sp>
      <p:sp>
        <p:nvSpPr>
          <p:cNvPr id="10" name="TekstSylinder 9">
            <a:extLst>
              <a:ext uri="{FF2B5EF4-FFF2-40B4-BE49-F238E27FC236}">
                <a16:creationId xmlns:a16="http://schemas.microsoft.com/office/drawing/2014/main" id="{E3E8521F-3BBA-4564-ACF5-AAA7A7C462F4}"/>
              </a:ext>
            </a:extLst>
          </p:cNvPr>
          <p:cNvSpPr txBox="1"/>
          <p:nvPr/>
        </p:nvSpPr>
        <p:spPr>
          <a:xfrm>
            <a:off x="595618" y="5105954"/>
            <a:ext cx="7633982" cy="923330"/>
          </a:xfrm>
          <a:prstGeom prst="rect">
            <a:avLst/>
          </a:prstGeom>
          <a:noFill/>
          <a:ln>
            <a:solidFill>
              <a:schemeClr val="accent1"/>
            </a:solidFill>
          </a:ln>
        </p:spPr>
        <p:txBody>
          <a:bodyPr wrap="square" rtlCol="0">
            <a:spAutoFit/>
          </a:bodyPr>
          <a:lstStyle/>
          <a:p>
            <a:r>
              <a:rPr lang="nb-NO"/>
              <a:t>Svarfordelingsoversikten viser at det er få fra målgruppen ungdom/unge voksne opp til og med 30 år som har besvart undersøkelsen, men over hundre representerer aldersgruppen 31-40 år.</a:t>
            </a:r>
          </a:p>
        </p:txBody>
      </p:sp>
    </p:spTree>
    <p:extLst>
      <p:ext uri="{BB962C8B-B14F-4D97-AF65-F5344CB8AC3E}">
        <p14:creationId xmlns:p14="http://schemas.microsoft.com/office/powerpoint/2010/main" val="3822393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tel 10">
            <a:extLst>
              <a:ext uri="{FF2B5EF4-FFF2-40B4-BE49-F238E27FC236}">
                <a16:creationId xmlns:a16="http://schemas.microsoft.com/office/drawing/2014/main" id="{28FA59C7-20DA-4423-B05C-808982740C34}"/>
              </a:ext>
            </a:extLst>
          </p:cNvPr>
          <p:cNvSpPr>
            <a:spLocks noGrp="1"/>
          </p:cNvSpPr>
          <p:nvPr>
            <p:ph type="title"/>
          </p:nvPr>
        </p:nvSpPr>
        <p:spPr/>
        <p:txBody>
          <a:bodyPr/>
          <a:lstStyle/>
          <a:p>
            <a:r>
              <a:rPr lang="nb-NO"/>
              <a:t>Om samisk språk</a:t>
            </a:r>
          </a:p>
        </p:txBody>
      </p:sp>
      <p:graphicFrame>
        <p:nvGraphicFramePr>
          <p:cNvPr id="4" name="Plassholder for innhold 3">
            <a:extLst>
              <a:ext uri="{FF2B5EF4-FFF2-40B4-BE49-F238E27FC236}">
                <a16:creationId xmlns:a16="http://schemas.microsoft.com/office/drawing/2014/main" id="{9E89A10F-BCC3-4551-B6A0-4312FBC5B58F}"/>
              </a:ext>
            </a:extLst>
          </p:cNvPr>
          <p:cNvGraphicFramePr>
            <a:graphicFrameLocks noGrp="1"/>
          </p:cNvGraphicFramePr>
          <p:nvPr>
            <p:ph idx="4294967295"/>
            <p:extLst>
              <p:ext uri="{D42A27DB-BD31-4B8C-83A1-F6EECF244321}">
                <p14:modId xmlns:p14="http://schemas.microsoft.com/office/powerpoint/2010/main" val="3093163799"/>
              </p:ext>
            </p:extLst>
          </p:nvPr>
        </p:nvGraphicFramePr>
        <p:xfrm>
          <a:off x="558800" y="3678701"/>
          <a:ext cx="8026400" cy="1276350"/>
        </p:xfrm>
        <a:graphic>
          <a:graphicData uri="http://schemas.openxmlformats.org/drawingml/2006/table">
            <a:tbl>
              <a:tblPr>
                <a:tableStyleId>{5C22544A-7EE6-4342-B048-85BDC9FD1C3A}</a:tableStyleId>
              </a:tblPr>
              <a:tblGrid>
                <a:gridCol w="3677640">
                  <a:extLst>
                    <a:ext uri="{9D8B030D-6E8A-4147-A177-3AD203B41FA5}">
                      <a16:colId xmlns:a16="http://schemas.microsoft.com/office/drawing/2014/main" val="1385914210"/>
                    </a:ext>
                  </a:extLst>
                </a:gridCol>
                <a:gridCol w="1124125">
                  <a:extLst>
                    <a:ext uri="{9D8B030D-6E8A-4147-A177-3AD203B41FA5}">
                      <a16:colId xmlns:a16="http://schemas.microsoft.com/office/drawing/2014/main" val="2632062262"/>
                    </a:ext>
                  </a:extLst>
                </a:gridCol>
                <a:gridCol w="1031846">
                  <a:extLst>
                    <a:ext uri="{9D8B030D-6E8A-4147-A177-3AD203B41FA5}">
                      <a16:colId xmlns:a16="http://schemas.microsoft.com/office/drawing/2014/main" val="77458588"/>
                    </a:ext>
                  </a:extLst>
                </a:gridCol>
                <a:gridCol w="1189489">
                  <a:extLst>
                    <a:ext uri="{9D8B030D-6E8A-4147-A177-3AD203B41FA5}">
                      <a16:colId xmlns:a16="http://schemas.microsoft.com/office/drawing/2014/main" val="2873243886"/>
                    </a:ext>
                  </a:extLst>
                </a:gridCol>
                <a:gridCol w="1003300">
                  <a:extLst>
                    <a:ext uri="{9D8B030D-6E8A-4147-A177-3AD203B41FA5}">
                      <a16:colId xmlns:a16="http://schemas.microsoft.com/office/drawing/2014/main" val="2649390818"/>
                    </a:ext>
                  </a:extLst>
                </a:gridCol>
              </a:tblGrid>
              <a:tr h="255270">
                <a:tc>
                  <a:txBody>
                    <a:bodyPr/>
                    <a:lstStyle/>
                    <a:p>
                      <a:pPr algn="l" fontAlgn="b"/>
                      <a:r>
                        <a:rPr lang="nb-NO" sz="1600" u="none" strike="noStrike">
                          <a:solidFill>
                            <a:schemeClr val="bg1"/>
                          </a:solidFill>
                          <a:effectLst/>
                        </a:rPr>
                        <a:t>Svar</a:t>
                      </a:r>
                      <a:endParaRPr lang="nb-NO" sz="1600" b="1" i="0" u="none" strike="noStrike">
                        <a:solidFill>
                          <a:schemeClr val="bg1"/>
                        </a:solidFill>
                        <a:effectLst/>
                        <a:latin typeface="Arial" panose="020B0604020202020204" pitchFamily="34" charset="0"/>
                      </a:endParaRPr>
                    </a:p>
                  </a:txBody>
                  <a:tcPr marL="9525" marR="9525" marT="9525" marB="0" anchor="b">
                    <a:solidFill>
                      <a:schemeClr val="tx2">
                        <a:lumMod val="60000"/>
                        <a:lumOff val="40000"/>
                      </a:schemeClr>
                    </a:solidFill>
                  </a:tcPr>
                </a:tc>
                <a:tc>
                  <a:txBody>
                    <a:bodyPr/>
                    <a:lstStyle/>
                    <a:p>
                      <a:pPr algn="l" fontAlgn="b"/>
                      <a:r>
                        <a:rPr lang="nb-NO" sz="1600" u="none" strike="noStrike">
                          <a:solidFill>
                            <a:schemeClr val="bg1"/>
                          </a:solidFill>
                          <a:effectLst/>
                        </a:rPr>
                        <a:t>Ja</a:t>
                      </a:r>
                      <a:endParaRPr lang="nb-NO" sz="1600" b="1" i="0" u="none" strike="noStrike">
                        <a:solidFill>
                          <a:schemeClr val="bg1"/>
                        </a:solidFill>
                        <a:effectLst/>
                        <a:latin typeface="Arial" panose="020B0604020202020204" pitchFamily="34" charset="0"/>
                      </a:endParaRPr>
                    </a:p>
                  </a:txBody>
                  <a:tcPr marL="9525" marR="9525" marT="9525" marB="0" anchor="b">
                    <a:solidFill>
                      <a:schemeClr val="tx2">
                        <a:lumMod val="60000"/>
                        <a:lumOff val="40000"/>
                      </a:schemeClr>
                    </a:solidFill>
                  </a:tcPr>
                </a:tc>
                <a:tc>
                  <a:txBody>
                    <a:bodyPr/>
                    <a:lstStyle/>
                    <a:p>
                      <a:pPr algn="l" fontAlgn="b"/>
                      <a:r>
                        <a:rPr lang="nb-NO" sz="1600" u="none" strike="noStrike">
                          <a:solidFill>
                            <a:schemeClr val="bg1"/>
                          </a:solidFill>
                          <a:effectLst/>
                        </a:rPr>
                        <a:t>Nei</a:t>
                      </a:r>
                      <a:endParaRPr lang="nb-NO" sz="1600" b="1" i="0" u="none" strike="noStrike">
                        <a:solidFill>
                          <a:schemeClr val="bg1"/>
                        </a:solidFill>
                        <a:effectLst/>
                        <a:latin typeface="Arial" panose="020B0604020202020204" pitchFamily="34" charset="0"/>
                      </a:endParaRPr>
                    </a:p>
                  </a:txBody>
                  <a:tcPr marL="9525" marR="9525" marT="9525" marB="0" anchor="b">
                    <a:solidFill>
                      <a:schemeClr val="tx2">
                        <a:lumMod val="60000"/>
                        <a:lumOff val="40000"/>
                      </a:schemeClr>
                    </a:solidFill>
                  </a:tcPr>
                </a:tc>
                <a:tc>
                  <a:txBody>
                    <a:bodyPr/>
                    <a:lstStyle/>
                    <a:p>
                      <a:pPr algn="l" fontAlgn="b"/>
                      <a:r>
                        <a:rPr lang="nb-NO" sz="1600" u="none" strike="noStrike">
                          <a:solidFill>
                            <a:schemeClr val="bg1"/>
                          </a:solidFill>
                          <a:effectLst/>
                        </a:rPr>
                        <a:t>I noen grad</a:t>
                      </a:r>
                      <a:endParaRPr lang="nb-NO" sz="1600" b="1" i="0" u="none" strike="noStrike">
                        <a:solidFill>
                          <a:schemeClr val="bg1"/>
                        </a:solidFill>
                        <a:effectLst/>
                        <a:latin typeface="Arial" panose="020B0604020202020204" pitchFamily="34" charset="0"/>
                      </a:endParaRPr>
                    </a:p>
                  </a:txBody>
                  <a:tcPr marL="9525" marR="9525" marT="9525" marB="0" anchor="b">
                    <a:solidFill>
                      <a:schemeClr val="tx2">
                        <a:lumMod val="60000"/>
                        <a:lumOff val="40000"/>
                      </a:schemeClr>
                    </a:solidFill>
                  </a:tcPr>
                </a:tc>
                <a:tc>
                  <a:txBody>
                    <a:bodyPr/>
                    <a:lstStyle/>
                    <a:p>
                      <a:pPr algn="l" fontAlgn="b"/>
                      <a:r>
                        <a:rPr lang="nb-NO" sz="1600" b="1" u="none" strike="noStrike">
                          <a:solidFill>
                            <a:schemeClr val="bg1"/>
                          </a:solidFill>
                          <a:effectLst/>
                        </a:rPr>
                        <a:t>Total</a:t>
                      </a:r>
                      <a:endParaRPr lang="nb-NO" sz="1600" b="1" i="0" u="none" strike="noStrike">
                        <a:solidFill>
                          <a:schemeClr val="bg1"/>
                        </a:solidFill>
                        <a:effectLst/>
                        <a:latin typeface="Arial" panose="020B0604020202020204" pitchFamily="34" charset="0"/>
                      </a:endParaRPr>
                    </a:p>
                  </a:txBody>
                  <a:tcPr marL="9525" marR="9525" marT="9525" marB="0" anchor="b">
                    <a:solidFill>
                      <a:schemeClr val="tx2">
                        <a:lumMod val="60000"/>
                        <a:lumOff val="40000"/>
                      </a:schemeClr>
                    </a:solidFill>
                  </a:tcPr>
                </a:tc>
                <a:extLst>
                  <a:ext uri="{0D108BD9-81ED-4DB2-BD59-A6C34878D82A}">
                    <a16:rowId xmlns:a16="http://schemas.microsoft.com/office/drawing/2014/main" val="2500010129"/>
                  </a:ext>
                </a:extLst>
              </a:tr>
              <a:tr h="255270">
                <a:tc>
                  <a:txBody>
                    <a:bodyPr/>
                    <a:lstStyle/>
                    <a:p>
                      <a:pPr algn="l" fontAlgn="b"/>
                      <a:r>
                        <a:rPr lang="nb-NO" sz="1600" u="none" strike="noStrike">
                          <a:effectLst/>
                        </a:rPr>
                        <a:t>Sør-samisk</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u="none" strike="noStrike">
                          <a:effectLst/>
                        </a:rPr>
                        <a:t>4</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u="none" strike="noStrike">
                          <a:effectLst/>
                        </a:rPr>
                        <a:t>303</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u="none" strike="noStrike">
                          <a:effectLst/>
                        </a:rPr>
                        <a:t>0</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b="1" u="none" strike="noStrike">
                          <a:effectLst/>
                        </a:rPr>
                        <a:t>307</a:t>
                      </a:r>
                      <a:endParaRPr lang="nb-NO" sz="1600" b="1"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263324893"/>
                  </a:ext>
                </a:extLst>
              </a:tr>
              <a:tr h="255270">
                <a:tc>
                  <a:txBody>
                    <a:bodyPr/>
                    <a:lstStyle/>
                    <a:p>
                      <a:pPr algn="l" fontAlgn="b"/>
                      <a:r>
                        <a:rPr lang="nb-NO" sz="1600" u="none" strike="noStrike">
                          <a:effectLst/>
                        </a:rPr>
                        <a:t>Nord-samisk</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u="none" strike="noStrike">
                          <a:effectLst/>
                        </a:rPr>
                        <a:t>2</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u="none" strike="noStrike">
                          <a:effectLst/>
                        </a:rPr>
                        <a:t>300</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u="none" strike="noStrike">
                          <a:effectLst/>
                        </a:rPr>
                        <a:t>5</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b="1" u="none" strike="noStrike">
                          <a:effectLst/>
                        </a:rPr>
                        <a:t>307</a:t>
                      </a:r>
                      <a:endParaRPr lang="nb-NO" sz="1600" b="1" i="0" u="none" strike="noStrike">
                        <a:effectLst/>
                        <a:latin typeface="Arial" panose="020B0604020202020204" pitchFamily="34" charset="0"/>
                      </a:endParaRPr>
                    </a:p>
                  </a:txBody>
                  <a:tcPr marL="9525" marR="9525" marT="9525" marB="0" anchor="b">
                    <a:solidFill>
                      <a:schemeClr val="tx2">
                        <a:lumMod val="20000"/>
                        <a:lumOff val="80000"/>
                      </a:schemeClr>
                    </a:solidFill>
                  </a:tcPr>
                </a:tc>
                <a:extLst>
                  <a:ext uri="{0D108BD9-81ED-4DB2-BD59-A6C34878D82A}">
                    <a16:rowId xmlns:a16="http://schemas.microsoft.com/office/drawing/2014/main" val="3980982635"/>
                  </a:ext>
                </a:extLst>
              </a:tr>
              <a:tr h="255270">
                <a:tc>
                  <a:txBody>
                    <a:bodyPr/>
                    <a:lstStyle/>
                    <a:p>
                      <a:pPr algn="l" fontAlgn="b"/>
                      <a:r>
                        <a:rPr lang="nb-NO" sz="1600" u="none" strike="noStrike">
                          <a:effectLst/>
                        </a:rPr>
                        <a:t>Lule-samisk</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u="none" strike="noStrike">
                          <a:effectLst/>
                        </a:rPr>
                        <a:t>1</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u="none" strike="noStrike">
                          <a:effectLst/>
                        </a:rPr>
                        <a:t>306</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u="none" strike="noStrike">
                          <a:effectLst/>
                        </a:rPr>
                        <a:t>0</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b="1" u="none" strike="noStrike">
                          <a:effectLst/>
                        </a:rPr>
                        <a:t>307</a:t>
                      </a:r>
                      <a:endParaRPr lang="nb-NO" sz="1600" b="1"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818310269"/>
                  </a:ext>
                </a:extLst>
              </a:tr>
              <a:tr h="255270">
                <a:tc>
                  <a:txBody>
                    <a:bodyPr/>
                    <a:lstStyle/>
                    <a:p>
                      <a:pPr algn="l" fontAlgn="b"/>
                      <a:r>
                        <a:rPr lang="nb-NO" sz="1600" u="none" strike="noStrike">
                          <a:effectLst/>
                        </a:rPr>
                        <a:t>Annet samisk språk</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u="none" strike="noStrike">
                          <a:effectLst/>
                        </a:rPr>
                        <a:t>1</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u="none" strike="noStrike">
                          <a:effectLst/>
                        </a:rPr>
                        <a:t>305</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u="none" strike="noStrike">
                          <a:effectLst/>
                        </a:rPr>
                        <a:t>1</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b="1" u="none" strike="noStrike">
                          <a:effectLst/>
                        </a:rPr>
                        <a:t>307</a:t>
                      </a:r>
                      <a:endParaRPr lang="nb-NO" sz="1600" b="1" i="0" u="none" strike="noStrike">
                        <a:effectLst/>
                        <a:latin typeface="Arial" panose="020B0604020202020204" pitchFamily="34" charset="0"/>
                      </a:endParaRPr>
                    </a:p>
                  </a:txBody>
                  <a:tcPr marL="9525" marR="9525" marT="9525" marB="0" anchor="b">
                    <a:solidFill>
                      <a:schemeClr val="tx2">
                        <a:lumMod val="20000"/>
                        <a:lumOff val="80000"/>
                      </a:schemeClr>
                    </a:solidFill>
                  </a:tcPr>
                </a:tc>
                <a:extLst>
                  <a:ext uri="{0D108BD9-81ED-4DB2-BD59-A6C34878D82A}">
                    <a16:rowId xmlns:a16="http://schemas.microsoft.com/office/drawing/2014/main" val="2207184531"/>
                  </a:ext>
                </a:extLst>
              </a:tr>
            </a:tbl>
          </a:graphicData>
        </a:graphic>
      </p:graphicFrame>
      <p:sp>
        <p:nvSpPr>
          <p:cNvPr id="5" name="TekstSylinder 4">
            <a:extLst>
              <a:ext uri="{FF2B5EF4-FFF2-40B4-BE49-F238E27FC236}">
                <a16:creationId xmlns:a16="http://schemas.microsoft.com/office/drawing/2014/main" id="{A2F1A2E2-B596-4C02-AC88-5031FEAFBAFB}"/>
              </a:ext>
            </a:extLst>
          </p:cNvPr>
          <p:cNvSpPr txBox="1"/>
          <p:nvPr/>
        </p:nvSpPr>
        <p:spPr>
          <a:xfrm>
            <a:off x="2292292" y="1343103"/>
            <a:ext cx="4584582" cy="369332"/>
          </a:xfrm>
          <a:prstGeom prst="rect">
            <a:avLst/>
          </a:prstGeom>
          <a:noFill/>
        </p:spPr>
        <p:txBody>
          <a:bodyPr wrap="square">
            <a:spAutoFit/>
          </a:bodyPr>
          <a:lstStyle/>
          <a:p>
            <a:r>
              <a:rPr lang="nn-NO" sz="1800" b="1" i="0" u="none" strike="noStrike" err="1">
                <a:effectLst/>
                <a:latin typeface="Arial" panose="020B0604020202020204" pitchFamily="34" charset="0"/>
              </a:rPr>
              <a:t>Behersker</a:t>
            </a:r>
            <a:r>
              <a:rPr lang="nn-NO" sz="1800" b="1" i="0" u="none" strike="noStrike">
                <a:effectLst/>
                <a:latin typeface="Arial" panose="020B0604020202020204" pitchFamily="34" charset="0"/>
              </a:rPr>
              <a:t> du samisk språk </a:t>
            </a:r>
            <a:r>
              <a:rPr lang="nn-NO" sz="1800" b="1" i="0" u="none" strike="noStrike" err="1">
                <a:effectLst/>
                <a:latin typeface="Arial" panose="020B0604020202020204" pitchFamily="34" charset="0"/>
              </a:rPr>
              <a:t>muntlig</a:t>
            </a:r>
            <a:r>
              <a:rPr lang="nn-NO" sz="1800" b="1" i="0" u="none" strike="noStrike">
                <a:effectLst/>
                <a:latin typeface="Arial" panose="020B0604020202020204" pitchFamily="34" charset="0"/>
              </a:rPr>
              <a:t>?</a:t>
            </a:r>
            <a:r>
              <a:rPr lang="nn-NO"/>
              <a:t> </a:t>
            </a:r>
            <a:endParaRPr lang="nb-NO"/>
          </a:p>
        </p:txBody>
      </p:sp>
      <p:graphicFrame>
        <p:nvGraphicFramePr>
          <p:cNvPr id="6" name="Tabell 5">
            <a:extLst>
              <a:ext uri="{FF2B5EF4-FFF2-40B4-BE49-F238E27FC236}">
                <a16:creationId xmlns:a16="http://schemas.microsoft.com/office/drawing/2014/main" id="{7C2BCF3C-B937-42A3-8837-66A2C0BC3870}"/>
              </a:ext>
            </a:extLst>
          </p:cNvPr>
          <p:cNvGraphicFramePr>
            <a:graphicFrameLocks noGrp="1"/>
          </p:cNvGraphicFramePr>
          <p:nvPr>
            <p:extLst>
              <p:ext uri="{D42A27DB-BD31-4B8C-83A1-F6EECF244321}">
                <p14:modId xmlns:p14="http://schemas.microsoft.com/office/powerpoint/2010/main" val="1331429202"/>
              </p:ext>
            </p:extLst>
          </p:nvPr>
        </p:nvGraphicFramePr>
        <p:xfrm>
          <a:off x="558800" y="1770570"/>
          <a:ext cx="8026400" cy="1276350"/>
        </p:xfrm>
        <a:graphic>
          <a:graphicData uri="http://schemas.openxmlformats.org/drawingml/2006/table">
            <a:tbl>
              <a:tblPr>
                <a:tableStyleId>{5C22544A-7EE6-4342-B048-85BDC9FD1C3A}</a:tableStyleId>
              </a:tblPr>
              <a:tblGrid>
                <a:gridCol w="3644084">
                  <a:extLst>
                    <a:ext uri="{9D8B030D-6E8A-4147-A177-3AD203B41FA5}">
                      <a16:colId xmlns:a16="http://schemas.microsoft.com/office/drawing/2014/main" val="2535665998"/>
                    </a:ext>
                  </a:extLst>
                </a:gridCol>
                <a:gridCol w="1124125">
                  <a:extLst>
                    <a:ext uri="{9D8B030D-6E8A-4147-A177-3AD203B41FA5}">
                      <a16:colId xmlns:a16="http://schemas.microsoft.com/office/drawing/2014/main" val="334533393"/>
                    </a:ext>
                  </a:extLst>
                </a:gridCol>
                <a:gridCol w="1048624">
                  <a:extLst>
                    <a:ext uri="{9D8B030D-6E8A-4147-A177-3AD203B41FA5}">
                      <a16:colId xmlns:a16="http://schemas.microsoft.com/office/drawing/2014/main" val="1118009854"/>
                    </a:ext>
                  </a:extLst>
                </a:gridCol>
                <a:gridCol w="1206267">
                  <a:extLst>
                    <a:ext uri="{9D8B030D-6E8A-4147-A177-3AD203B41FA5}">
                      <a16:colId xmlns:a16="http://schemas.microsoft.com/office/drawing/2014/main" val="3324141387"/>
                    </a:ext>
                  </a:extLst>
                </a:gridCol>
                <a:gridCol w="1003300">
                  <a:extLst>
                    <a:ext uri="{9D8B030D-6E8A-4147-A177-3AD203B41FA5}">
                      <a16:colId xmlns:a16="http://schemas.microsoft.com/office/drawing/2014/main" val="3233003596"/>
                    </a:ext>
                  </a:extLst>
                </a:gridCol>
              </a:tblGrid>
              <a:tr h="255270">
                <a:tc>
                  <a:txBody>
                    <a:bodyPr/>
                    <a:lstStyle/>
                    <a:p>
                      <a:pPr algn="l" fontAlgn="b"/>
                      <a:r>
                        <a:rPr lang="nb-NO" sz="1600" u="none" strike="noStrike">
                          <a:solidFill>
                            <a:schemeClr val="bg1"/>
                          </a:solidFill>
                          <a:effectLst/>
                        </a:rPr>
                        <a:t>Svar</a:t>
                      </a:r>
                      <a:endParaRPr lang="nb-NO" sz="1600" b="1" i="0" u="none" strike="noStrike">
                        <a:solidFill>
                          <a:schemeClr val="bg1"/>
                        </a:solidFill>
                        <a:effectLst/>
                        <a:latin typeface="Arial" panose="020B0604020202020204" pitchFamily="34" charset="0"/>
                      </a:endParaRPr>
                    </a:p>
                  </a:txBody>
                  <a:tcPr marL="9525" marR="9525" marT="9525" marB="0" anchor="b">
                    <a:solidFill>
                      <a:schemeClr val="tx2">
                        <a:lumMod val="60000"/>
                        <a:lumOff val="40000"/>
                      </a:schemeClr>
                    </a:solidFill>
                  </a:tcPr>
                </a:tc>
                <a:tc>
                  <a:txBody>
                    <a:bodyPr/>
                    <a:lstStyle/>
                    <a:p>
                      <a:pPr algn="l" fontAlgn="b"/>
                      <a:r>
                        <a:rPr lang="nb-NO" sz="1600" u="none" strike="noStrike">
                          <a:solidFill>
                            <a:schemeClr val="bg1"/>
                          </a:solidFill>
                          <a:effectLst/>
                        </a:rPr>
                        <a:t>Ja</a:t>
                      </a:r>
                      <a:endParaRPr lang="nb-NO" sz="1600" b="1" i="0" u="none" strike="noStrike">
                        <a:solidFill>
                          <a:schemeClr val="bg1"/>
                        </a:solidFill>
                        <a:effectLst/>
                        <a:latin typeface="Arial" panose="020B0604020202020204" pitchFamily="34" charset="0"/>
                      </a:endParaRPr>
                    </a:p>
                  </a:txBody>
                  <a:tcPr marL="9525" marR="9525" marT="9525" marB="0" anchor="b">
                    <a:solidFill>
                      <a:schemeClr val="tx2">
                        <a:lumMod val="60000"/>
                        <a:lumOff val="40000"/>
                      </a:schemeClr>
                    </a:solidFill>
                  </a:tcPr>
                </a:tc>
                <a:tc>
                  <a:txBody>
                    <a:bodyPr/>
                    <a:lstStyle/>
                    <a:p>
                      <a:pPr algn="l" fontAlgn="b"/>
                      <a:r>
                        <a:rPr lang="nb-NO" sz="1600" u="none" strike="noStrike">
                          <a:solidFill>
                            <a:schemeClr val="bg1"/>
                          </a:solidFill>
                          <a:effectLst/>
                        </a:rPr>
                        <a:t>Nei</a:t>
                      </a:r>
                      <a:endParaRPr lang="nb-NO" sz="1600" b="1" i="0" u="none" strike="noStrike">
                        <a:solidFill>
                          <a:schemeClr val="bg1"/>
                        </a:solidFill>
                        <a:effectLst/>
                        <a:latin typeface="Arial" panose="020B0604020202020204" pitchFamily="34" charset="0"/>
                      </a:endParaRPr>
                    </a:p>
                  </a:txBody>
                  <a:tcPr marL="9525" marR="9525" marT="9525" marB="0" anchor="b">
                    <a:solidFill>
                      <a:schemeClr val="tx2">
                        <a:lumMod val="60000"/>
                        <a:lumOff val="40000"/>
                      </a:schemeClr>
                    </a:solidFill>
                  </a:tcPr>
                </a:tc>
                <a:tc>
                  <a:txBody>
                    <a:bodyPr/>
                    <a:lstStyle/>
                    <a:p>
                      <a:pPr algn="l" fontAlgn="b"/>
                      <a:r>
                        <a:rPr lang="nb-NO" sz="1600" u="none" strike="noStrike">
                          <a:solidFill>
                            <a:schemeClr val="bg1"/>
                          </a:solidFill>
                          <a:effectLst/>
                        </a:rPr>
                        <a:t>I noen grad</a:t>
                      </a:r>
                      <a:endParaRPr lang="nb-NO" sz="1600" b="1" i="0" u="none" strike="noStrike">
                        <a:solidFill>
                          <a:schemeClr val="bg1"/>
                        </a:solidFill>
                        <a:effectLst/>
                        <a:latin typeface="Arial" panose="020B0604020202020204" pitchFamily="34" charset="0"/>
                      </a:endParaRPr>
                    </a:p>
                  </a:txBody>
                  <a:tcPr marL="9525" marR="9525" marT="9525" marB="0" anchor="b">
                    <a:solidFill>
                      <a:schemeClr val="tx2">
                        <a:lumMod val="60000"/>
                        <a:lumOff val="40000"/>
                      </a:schemeClr>
                    </a:solidFill>
                  </a:tcPr>
                </a:tc>
                <a:tc>
                  <a:txBody>
                    <a:bodyPr/>
                    <a:lstStyle/>
                    <a:p>
                      <a:pPr algn="l" fontAlgn="b"/>
                      <a:r>
                        <a:rPr lang="nb-NO" sz="1600" b="1" u="none" strike="noStrike">
                          <a:solidFill>
                            <a:schemeClr val="bg1"/>
                          </a:solidFill>
                          <a:effectLst/>
                        </a:rPr>
                        <a:t>Total</a:t>
                      </a:r>
                      <a:endParaRPr lang="nb-NO" sz="1600" b="1" i="0" u="none" strike="noStrike">
                        <a:solidFill>
                          <a:schemeClr val="bg1"/>
                        </a:solidFill>
                        <a:effectLst/>
                        <a:latin typeface="Arial" panose="020B0604020202020204" pitchFamily="34" charset="0"/>
                      </a:endParaRPr>
                    </a:p>
                  </a:txBody>
                  <a:tcPr marL="9525" marR="9525" marT="9525" marB="0" anchor="b">
                    <a:solidFill>
                      <a:schemeClr val="tx2">
                        <a:lumMod val="60000"/>
                        <a:lumOff val="40000"/>
                      </a:schemeClr>
                    </a:solidFill>
                  </a:tcPr>
                </a:tc>
                <a:extLst>
                  <a:ext uri="{0D108BD9-81ED-4DB2-BD59-A6C34878D82A}">
                    <a16:rowId xmlns:a16="http://schemas.microsoft.com/office/drawing/2014/main" val="3840668071"/>
                  </a:ext>
                </a:extLst>
              </a:tr>
              <a:tr h="255270">
                <a:tc>
                  <a:txBody>
                    <a:bodyPr/>
                    <a:lstStyle/>
                    <a:p>
                      <a:pPr algn="l" fontAlgn="b"/>
                      <a:r>
                        <a:rPr lang="nb-NO" sz="1600" u="none" strike="noStrike">
                          <a:effectLst/>
                        </a:rPr>
                        <a:t>Sør-samisk</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u="none" strike="noStrike">
                          <a:effectLst/>
                        </a:rPr>
                        <a:t>3</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u="none" strike="noStrike">
                          <a:effectLst/>
                        </a:rPr>
                        <a:t>329</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u="none" strike="noStrike">
                          <a:effectLst/>
                        </a:rPr>
                        <a:t>5</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b="1" u="none" strike="noStrike">
                          <a:effectLst/>
                        </a:rPr>
                        <a:t>337</a:t>
                      </a:r>
                      <a:endParaRPr lang="nb-NO" sz="1600" b="1"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920456519"/>
                  </a:ext>
                </a:extLst>
              </a:tr>
              <a:tr h="255270">
                <a:tc>
                  <a:txBody>
                    <a:bodyPr/>
                    <a:lstStyle/>
                    <a:p>
                      <a:pPr algn="l" fontAlgn="b"/>
                      <a:r>
                        <a:rPr lang="nb-NO" sz="1600" u="none" strike="noStrike">
                          <a:effectLst/>
                        </a:rPr>
                        <a:t>Nord-samisk</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u="none" strike="noStrike">
                          <a:effectLst/>
                        </a:rPr>
                        <a:t>3</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u="none" strike="noStrike">
                          <a:effectLst/>
                        </a:rPr>
                        <a:t>326</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u="none" strike="noStrike">
                          <a:effectLst/>
                        </a:rPr>
                        <a:t>8</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b="1" u="none" strike="noStrike">
                          <a:effectLst/>
                        </a:rPr>
                        <a:t>337</a:t>
                      </a:r>
                      <a:endParaRPr lang="nb-NO" sz="1600" b="1" i="0" u="none" strike="noStrike">
                        <a:effectLst/>
                        <a:latin typeface="Arial" panose="020B0604020202020204" pitchFamily="34" charset="0"/>
                      </a:endParaRPr>
                    </a:p>
                  </a:txBody>
                  <a:tcPr marL="9525" marR="9525" marT="9525" marB="0" anchor="b">
                    <a:solidFill>
                      <a:schemeClr val="tx2">
                        <a:lumMod val="20000"/>
                        <a:lumOff val="80000"/>
                      </a:schemeClr>
                    </a:solidFill>
                  </a:tcPr>
                </a:tc>
                <a:extLst>
                  <a:ext uri="{0D108BD9-81ED-4DB2-BD59-A6C34878D82A}">
                    <a16:rowId xmlns:a16="http://schemas.microsoft.com/office/drawing/2014/main" val="1667167858"/>
                  </a:ext>
                </a:extLst>
              </a:tr>
              <a:tr h="255270">
                <a:tc>
                  <a:txBody>
                    <a:bodyPr/>
                    <a:lstStyle/>
                    <a:p>
                      <a:pPr algn="l" fontAlgn="b"/>
                      <a:r>
                        <a:rPr lang="nb-NO" sz="1600" u="none" strike="noStrike">
                          <a:effectLst/>
                        </a:rPr>
                        <a:t>Lule-samisk</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u="none" strike="noStrike">
                          <a:effectLst/>
                        </a:rPr>
                        <a:t>3</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u="none" strike="noStrike">
                          <a:effectLst/>
                        </a:rPr>
                        <a:t>334</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u="none" strike="noStrike">
                          <a:effectLst/>
                        </a:rPr>
                        <a:t>0</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b="1" u="none" strike="noStrike">
                          <a:effectLst/>
                        </a:rPr>
                        <a:t>337</a:t>
                      </a:r>
                      <a:endParaRPr lang="nb-NO" sz="1600" b="1"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164676456"/>
                  </a:ext>
                </a:extLst>
              </a:tr>
              <a:tr h="255270">
                <a:tc>
                  <a:txBody>
                    <a:bodyPr/>
                    <a:lstStyle/>
                    <a:p>
                      <a:pPr algn="l" fontAlgn="b"/>
                      <a:r>
                        <a:rPr lang="nb-NO" sz="1600" u="none" strike="noStrike">
                          <a:effectLst/>
                        </a:rPr>
                        <a:t>Annet samisk språk</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u="none" strike="noStrike">
                          <a:effectLst/>
                        </a:rPr>
                        <a:t>3</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u="none" strike="noStrike">
                          <a:effectLst/>
                        </a:rPr>
                        <a:t>334</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u="none" strike="noStrike">
                          <a:effectLst/>
                        </a:rPr>
                        <a:t>0</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b="1" u="none" strike="noStrike">
                          <a:effectLst/>
                        </a:rPr>
                        <a:t>337</a:t>
                      </a:r>
                      <a:endParaRPr lang="nb-NO" sz="1600" b="1" i="0" u="none" strike="noStrike">
                        <a:effectLst/>
                        <a:latin typeface="Arial" panose="020B0604020202020204" pitchFamily="34" charset="0"/>
                      </a:endParaRPr>
                    </a:p>
                  </a:txBody>
                  <a:tcPr marL="9525" marR="9525" marT="9525" marB="0" anchor="b">
                    <a:solidFill>
                      <a:schemeClr val="tx2">
                        <a:lumMod val="20000"/>
                        <a:lumOff val="80000"/>
                      </a:schemeClr>
                    </a:solidFill>
                  </a:tcPr>
                </a:tc>
                <a:extLst>
                  <a:ext uri="{0D108BD9-81ED-4DB2-BD59-A6C34878D82A}">
                    <a16:rowId xmlns:a16="http://schemas.microsoft.com/office/drawing/2014/main" val="1470802515"/>
                  </a:ext>
                </a:extLst>
              </a:tr>
            </a:tbl>
          </a:graphicData>
        </a:graphic>
      </p:graphicFrame>
      <p:sp>
        <p:nvSpPr>
          <p:cNvPr id="8" name="TekstSylinder 7">
            <a:extLst>
              <a:ext uri="{FF2B5EF4-FFF2-40B4-BE49-F238E27FC236}">
                <a16:creationId xmlns:a16="http://schemas.microsoft.com/office/drawing/2014/main" id="{5B8563F0-7E37-4E07-B516-8D2FAABD561F}"/>
              </a:ext>
            </a:extLst>
          </p:cNvPr>
          <p:cNvSpPr txBox="1"/>
          <p:nvPr/>
        </p:nvSpPr>
        <p:spPr>
          <a:xfrm>
            <a:off x="2292292" y="3251963"/>
            <a:ext cx="4584582" cy="369332"/>
          </a:xfrm>
          <a:prstGeom prst="rect">
            <a:avLst/>
          </a:prstGeom>
          <a:noFill/>
        </p:spPr>
        <p:txBody>
          <a:bodyPr wrap="square">
            <a:spAutoFit/>
          </a:bodyPr>
          <a:lstStyle/>
          <a:p>
            <a:r>
              <a:rPr lang="nn-NO" sz="1800" b="1" i="0" u="none" strike="noStrike" err="1">
                <a:effectLst/>
                <a:latin typeface="Arial" panose="020B0604020202020204" pitchFamily="34" charset="0"/>
              </a:rPr>
              <a:t>Behersker</a:t>
            </a:r>
            <a:r>
              <a:rPr lang="nn-NO" sz="1800" b="1" i="0" u="none" strike="noStrike">
                <a:effectLst/>
                <a:latin typeface="Arial" panose="020B0604020202020204" pitchFamily="34" charset="0"/>
              </a:rPr>
              <a:t> du samisk språk </a:t>
            </a:r>
            <a:r>
              <a:rPr lang="nn-NO" sz="1800" b="1" i="0" u="none" strike="noStrike" err="1">
                <a:effectLst/>
                <a:latin typeface="Arial" panose="020B0604020202020204" pitchFamily="34" charset="0"/>
              </a:rPr>
              <a:t>skriftlig</a:t>
            </a:r>
            <a:r>
              <a:rPr lang="nn-NO" sz="1800" b="1" i="0" u="none" strike="noStrike">
                <a:effectLst/>
                <a:latin typeface="Arial" panose="020B0604020202020204" pitchFamily="34" charset="0"/>
              </a:rPr>
              <a:t>?</a:t>
            </a:r>
            <a:r>
              <a:rPr lang="nn-NO"/>
              <a:t> </a:t>
            </a:r>
            <a:endParaRPr lang="nb-NO"/>
          </a:p>
        </p:txBody>
      </p:sp>
      <p:sp>
        <p:nvSpPr>
          <p:cNvPr id="2" name="TekstSylinder 1">
            <a:extLst>
              <a:ext uri="{FF2B5EF4-FFF2-40B4-BE49-F238E27FC236}">
                <a16:creationId xmlns:a16="http://schemas.microsoft.com/office/drawing/2014/main" id="{7058F07E-F43D-43FA-843F-2457387C92E2}"/>
              </a:ext>
            </a:extLst>
          </p:cNvPr>
          <p:cNvSpPr txBox="1"/>
          <p:nvPr/>
        </p:nvSpPr>
        <p:spPr>
          <a:xfrm>
            <a:off x="558800" y="5250731"/>
            <a:ext cx="8026400" cy="646331"/>
          </a:xfrm>
          <a:prstGeom prst="rect">
            <a:avLst/>
          </a:prstGeom>
          <a:noFill/>
          <a:ln>
            <a:solidFill>
              <a:schemeClr val="accent1"/>
            </a:solidFill>
          </a:ln>
        </p:spPr>
        <p:txBody>
          <a:bodyPr wrap="square" rtlCol="0">
            <a:spAutoFit/>
          </a:bodyPr>
          <a:lstStyle/>
          <a:p>
            <a:r>
              <a:rPr lang="nb-NO"/>
              <a:t>Svarene viser at det er få av de som svarte på undersøkelsen som behersker </a:t>
            </a:r>
          </a:p>
          <a:p>
            <a:r>
              <a:rPr lang="nb-NO"/>
              <a:t>samisk språk muntlig eller skriftlig.</a:t>
            </a:r>
          </a:p>
        </p:txBody>
      </p:sp>
    </p:spTree>
    <p:extLst>
      <p:ext uri="{BB962C8B-B14F-4D97-AF65-F5344CB8AC3E}">
        <p14:creationId xmlns:p14="http://schemas.microsoft.com/office/powerpoint/2010/main" val="28087162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p:txBody>
          <a:bodyPr>
            <a:normAutofit fontScale="90000"/>
          </a:bodyPr>
          <a:lstStyle/>
          <a:p>
            <a:r>
              <a:rPr lang="nb-NO" sz="1800" b="1" i="0" u="none" strike="noStrike">
                <a:effectLst/>
                <a:latin typeface="Arial" panose="020B0604020202020204" pitchFamily="34" charset="0"/>
              </a:rPr>
              <a:t>Har du mottatt undervisning/opplæring i sør-samisk språk?</a:t>
            </a:r>
            <a:r>
              <a:rPr lang="nb-NO"/>
              <a:t> </a:t>
            </a:r>
            <a:br>
              <a:rPr lang="nb-NO"/>
            </a:br>
            <a:endParaRPr lang="nb-NO"/>
          </a:p>
        </p:txBody>
      </p:sp>
      <p:graphicFrame>
        <p:nvGraphicFramePr>
          <p:cNvPr id="2" name="Plassholder for innhold 1">
            <a:extLst>
              <a:ext uri="{FF2B5EF4-FFF2-40B4-BE49-F238E27FC236}">
                <a16:creationId xmlns:a16="http://schemas.microsoft.com/office/drawing/2014/main" id="{04DE2419-F5CF-4D78-A247-A790054E04BA}"/>
              </a:ext>
            </a:extLst>
          </p:cNvPr>
          <p:cNvGraphicFramePr>
            <a:graphicFrameLocks noGrp="1"/>
          </p:cNvGraphicFramePr>
          <p:nvPr>
            <p:ph idx="1"/>
            <p:extLst>
              <p:ext uri="{D42A27DB-BD31-4B8C-83A1-F6EECF244321}">
                <p14:modId xmlns:p14="http://schemas.microsoft.com/office/powerpoint/2010/main" val="3449112308"/>
              </p:ext>
            </p:extLst>
          </p:nvPr>
        </p:nvGraphicFramePr>
        <p:xfrm>
          <a:off x="457200" y="1361297"/>
          <a:ext cx="8039917" cy="2051182"/>
        </p:xfrm>
        <a:graphic>
          <a:graphicData uri="http://schemas.openxmlformats.org/drawingml/2006/table">
            <a:tbl>
              <a:tblPr>
                <a:tableStyleId>{5C22544A-7EE6-4342-B048-85BDC9FD1C3A}</a:tableStyleId>
              </a:tblPr>
              <a:tblGrid>
                <a:gridCol w="3164889">
                  <a:extLst>
                    <a:ext uri="{9D8B030D-6E8A-4147-A177-3AD203B41FA5}">
                      <a16:colId xmlns:a16="http://schemas.microsoft.com/office/drawing/2014/main" val="1484941275"/>
                    </a:ext>
                  </a:extLst>
                </a:gridCol>
                <a:gridCol w="985422">
                  <a:extLst>
                    <a:ext uri="{9D8B030D-6E8A-4147-A177-3AD203B41FA5}">
                      <a16:colId xmlns:a16="http://schemas.microsoft.com/office/drawing/2014/main" val="2691497861"/>
                    </a:ext>
                  </a:extLst>
                </a:gridCol>
                <a:gridCol w="996335">
                  <a:extLst>
                    <a:ext uri="{9D8B030D-6E8A-4147-A177-3AD203B41FA5}">
                      <a16:colId xmlns:a16="http://schemas.microsoft.com/office/drawing/2014/main" val="1184907728"/>
                    </a:ext>
                  </a:extLst>
                </a:gridCol>
                <a:gridCol w="1753299">
                  <a:extLst>
                    <a:ext uri="{9D8B030D-6E8A-4147-A177-3AD203B41FA5}">
                      <a16:colId xmlns:a16="http://schemas.microsoft.com/office/drawing/2014/main" val="3306511011"/>
                    </a:ext>
                  </a:extLst>
                </a:gridCol>
                <a:gridCol w="1139972">
                  <a:extLst>
                    <a:ext uri="{9D8B030D-6E8A-4147-A177-3AD203B41FA5}">
                      <a16:colId xmlns:a16="http://schemas.microsoft.com/office/drawing/2014/main" val="2539072516"/>
                    </a:ext>
                  </a:extLst>
                </a:gridCol>
              </a:tblGrid>
              <a:tr h="504007">
                <a:tc>
                  <a:txBody>
                    <a:bodyPr/>
                    <a:lstStyle/>
                    <a:p>
                      <a:pPr algn="l" fontAlgn="b"/>
                      <a:r>
                        <a:rPr lang="nb-NO" sz="1600" u="none" strike="noStrike">
                          <a:solidFill>
                            <a:schemeClr val="bg1"/>
                          </a:solidFill>
                          <a:effectLst/>
                        </a:rPr>
                        <a:t>Svar</a:t>
                      </a:r>
                      <a:endParaRPr lang="nb-NO" sz="1600" b="1" i="0" u="none" strike="noStrike">
                        <a:solidFill>
                          <a:schemeClr val="bg1"/>
                        </a:solidFill>
                        <a:effectLst/>
                        <a:latin typeface="Arial" panose="020B0604020202020204" pitchFamily="34" charset="0"/>
                      </a:endParaRPr>
                    </a:p>
                  </a:txBody>
                  <a:tcPr marL="9525" marR="9525" marT="9525" marB="0" anchor="b">
                    <a:solidFill>
                      <a:schemeClr val="tx2">
                        <a:lumMod val="60000"/>
                        <a:lumOff val="40000"/>
                      </a:schemeClr>
                    </a:solidFill>
                  </a:tcPr>
                </a:tc>
                <a:tc>
                  <a:txBody>
                    <a:bodyPr/>
                    <a:lstStyle/>
                    <a:p>
                      <a:pPr algn="l" fontAlgn="b"/>
                      <a:r>
                        <a:rPr lang="nb-NO" sz="1600" u="none" strike="noStrike">
                          <a:solidFill>
                            <a:schemeClr val="bg1"/>
                          </a:solidFill>
                          <a:effectLst/>
                        </a:rPr>
                        <a:t>Ja</a:t>
                      </a:r>
                      <a:endParaRPr lang="nb-NO" sz="1600" b="1" i="0" u="none" strike="noStrike">
                        <a:solidFill>
                          <a:schemeClr val="bg1"/>
                        </a:solidFill>
                        <a:effectLst/>
                        <a:latin typeface="Arial" panose="020B0604020202020204" pitchFamily="34" charset="0"/>
                      </a:endParaRPr>
                    </a:p>
                  </a:txBody>
                  <a:tcPr marL="9525" marR="9525" marT="9525" marB="0" anchor="b">
                    <a:solidFill>
                      <a:schemeClr val="tx2">
                        <a:lumMod val="60000"/>
                        <a:lumOff val="40000"/>
                      </a:schemeClr>
                    </a:solidFill>
                  </a:tcPr>
                </a:tc>
                <a:tc>
                  <a:txBody>
                    <a:bodyPr/>
                    <a:lstStyle/>
                    <a:p>
                      <a:pPr algn="l" fontAlgn="b"/>
                      <a:r>
                        <a:rPr lang="nb-NO" sz="1600" u="none" strike="noStrike">
                          <a:solidFill>
                            <a:schemeClr val="bg1"/>
                          </a:solidFill>
                          <a:effectLst/>
                        </a:rPr>
                        <a:t>Nei</a:t>
                      </a:r>
                      <a:endParaRPr lang="nb-NO" sz="1600" b="1" i="0" u="none" strike="noStrike">
                        <a:solidFill>
                          <a:schemeClr val="bg1"/>
                        </a:solidFill>
                        <a:effectLst/>
                        <a:latin typeface="Arial" panose="020B0604020202020204" pitchFamily="34" charset="0"/>
                      </a:endParaRPr>
                    </a:p>
                  </a:txBody>
                  <a:tcPr marL="9525" marR="9525" marT="9525" marB="0" anchor="b">
                    <a:solidFill>
                      <a:schemeClr val="tx2">
                        <a:lumMod val="60000"/>
                        <a:lumOff val="40000"/>
                      </a:schemeClr>
                    </a:solidFill>
                  </a:tcPr>
                </a:tc>
                <a:tc>
                  <a:txBody>
                    <a:bodyPr/>
                    <a:lstStyle/>
                    <a:p>
                      <a:pPr algn="l" fontAlgn="b"/>
                      <a:r>
                        <a:rPr lang="nb-NO" sz="1600" u="none" strike="noStrike">
                          <a:solidFill>
                            <a:schemeClr val="bg1"/>
                          </a:solidFill>
                          <a:effectLst/>
                        </a:rPr>
                        <a:t>Nei, men jeg ønsker slik språkopplæring</a:t>
                      </a:r>
                      <a:endParaRPr lang="nb-NO" sz="1600" b="1" i="0" u="none" strike="noStrike">
                        <a:solidFill>
                          <a:schemeClr val="bg1"/>
                        </a:solidFill>
                        <a:effectLst/>
                        <a:latin typeface="Arial" panose="020B0604020202020204" pitchFamily="34" charset="0"/>
                      </a:endParaRPr>
                    </a:p>
                  </a:txBody>
                  <a:tcPr marL="9525" marR="9525" marT="9525" marB="0" anchor="b">
                    <a:solidFill>
                      <a:schemeClr val="tx2">
                        <a:lumMod val="60000"/>
                        <a:lumOff val="40000"/>
                      </a:schemeClr>
                    </a:solidFill>
                  </a:tcPr>
                </a:tc>
                <a:tc>
                  <a:txBody>
                    <a:bodyPr/>
                    <a:lstStyle/>
                    <a:p>
                      <a:pPr algn="l" fontAlgn="b"/>
                      <a:r>
                        <a:rPr lang="nb-NO" sz="1600" b="1" u="none" strike="noStrike">
                          <a:solidFill>
                            <a:schemeClr val="bg1"/>
                          </a:solidFill>
                          <a:effectLst/>
                        </a:rPr>
                        <a:t>Total</a:t>
                      </a:r>
                      <a:endParaRPr lang="nb-NO" sz="1600" b="1" i="0" u="none" strike="noStrike">
                        <a:solidFill>
                          <a:schemeClr val="bg1"/>
                        </a:solidFill>
                        <a:effectLst/>
                        <a:latin typeface="Arial" panose="020B0604020202020204" pitchFamily="34" charset="0"/>
                      </a:endParaRPr>
                    </a:p>
                  </a:txBody>
                  <a:tcPr marL="9525" marR="9525" marT="9525" marB="0" anchor="b">
                    <a:solidFill>
                      <a:schemeClr val="tx2">
                        <a:lumMod val="60000"/>
                        <a:lumOff val="40000"/>
                      </a:schemeClr>
                    </a:solidFill>
                  </a:tcPr>
                </a:tc>
                <a:extLst>
                  <a:ext uri="{0D108BD9-81ED-4DB2-BD59-A6C34878D82A}">
                    <a16:rowId xmlns:a16="http://schemas.microsoft.com/office/drawing/2014/main" val="2261090812"/>
                  </a:ext>
                </a:extLst>
              </a:tr>
              <a:tr h="258762">
                <a:tc>
                  <a:txBody>
                    <a:bodyPr/>
                    <a:lstStyle/>
                    <a:p>
                      <a:pPr algn="l" fontAlgn="b"/>
                      <a:r>
                        <a:rPr lang="nb-NO" sz="1600" u="none" strike="noStrike">
                          <a:effectLst/>
                        </a:rPr>
                        <a:t>I samisk barnehage</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u="none" strike="noStrike">
                          <a:effectLst/>
                        </a:rPr>
                        <a:t>2</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u="none" strike="noStrike">
                          <a:effectLst/>
                        </a:rPr>
                        <a:t>331</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u="none" strike="noStrike">
                          <a:effectLst/>
                        </a:rPr>
                        <a:t>16</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b="1" u="none" strike="noStrike">
                          <a:effectLst/>
                        </a:rPr>
                        <a:t>349</a:t>
                      </a:r>
                      <a:endParaRPr lang="nb-NO" sz="1600" b="1"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372766013"/>
                  </a:ext>
                </a:extLst>
              </a:tr>
              <a:tr h="258762">
                <a:tc>
                  <a:txBody>
                    <a:bodyPr/>
                    <a:lstStyle/>
                    <a:p>
                      <a:pPr algn="l" fontAlgn="b"/>
                      <a:r>
                        <a:rPr lang="nb-NO" sz="1600" u="none" strike="noStrike">
                          <a:effectLst/>
                        </a:rPr>
                        <a:t>I grunnskole</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u="none" strike="noStrike">
                          <a:effectLst/>
                        </a:rPr>
                        <a:t>5</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u="none" strike="noStrike">
                          <a:effectLst/>
                        </a:rPr>
                        <a:t>319</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u="none" strike="noStrike">
                          <a:effectLst/>
                        </a:rPr>
                        <a:t>25</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b="1" u="none" strike="noStrike">
                          <a:effectLst/>
                        </a:rPr>
                        <a:t>349</a:t>
                      </a:r>
                      <a:endParaRPr lang="nb-NO" sz="1600" b="1" i="0" u="none" strike="noStrike">
                        <a:effectLst/>
                        <a:latin typeface="Arial" panose="020B0604020202020204" pitchFamily="34" charset="0"/>
                      </a:endParaRPr>
                    </a:p>
                  </a:txBody>
                  <a:tcPr marL="9525" marR="9525" marT="9525" marB="0" anchor="b">
                    <a:solidFill>
                      <a:schemeClr val="tx2">
                        <a:lumMod val="20000"/>
                        <a:lumOff val="80000"/>
                      </a:schemeClr>
                    </a:solidFill>
                  </a:tcPr>
                </a:tc>
                <a:extLst>
                  <a:ext uri="{0D108BD9-81ED-4DB2-BD59-A6C34878D82A}">
                    <a16:rowId xmlns:a16="http://schemas.microsoft.com/office/drawing/2014/main" val="4154212100"/>
                  </a:ext>
                </a:extLst>
              </a:tr>
              <a:tr h="258762">
                <a:tc>
                  <a:txBody>
                    <a:bodyPr/>
                    <a:lstStyle/>
                    <a:p>
                      <a:pPr algn="l" fontAlgn="b"/>
                      <a:r>
                        <a:rPr lang="nb-NO" sz="1600" u="none" strike="noStrike">
                          <a:effectLst/>
                        </a:rPr>
                        <a:t>I videregående skole</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u="none" strike="noStrike">
                          <a:effectLst/>
                        </a:rPr>
                        <a:t>3</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u="none" strike="noStrike">
                          <a:effectLst/>
                        </a:rPr>
                        <a:t>324</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u="none" strike="noStrike">
                          <a:effectLst/>
                        </a:rPr>
                        <a:t>22</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b="1" u="none" strike="noStrike">
                          <a:effectLst/>
                        </a:rPr>
                        <a:t>349</a:t>
                      </a:r>
                      <a:endParaRPr lang="nb-NO" sz="1600" b="1"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388672448"/>
                  </a:ext>
                </a:extLst>
              </a:tr>
              <a:tr h="258762">
                <a:tc>
                  <a:txBody>
                    <a:bodyPr/>
                    <a:lstStyle/>
                    <a:p>
                      <a:pPr algn="l" fontAlgn="b"/>
                      <a:r>
                        <a:rPr lang="nb-NO" sz="1600" u="none" strike="noStrike">
                          <a:effectLst/>
                        </a:rPr>
                        <a:t>Høgskole/universitet</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u="none" strike="noStrike">
                          <a:effectLst/>
                        </a:rPr>
                        <a:t>3</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u="none" strike="noStrike">
                          <a:effectLst/>
                        </a:rPr>
                        <a:t>329</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u="none" strike="noStrike">
                          <a:effectLst/>
                        </a:rPr>
                        <a:t>17</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b="1" u="none" strike="noStrike">
                          <a:effectLst/>
                        </a:rPr>
                        <a:t>349</a:t>
                      </a:r>
                      <a:endParaRPr lang="nb-NO" sz="1600" b="1" i="0" u="none" strike="noStrike">
                        <a:effectLst/>
                        <a:latin typeface="Arial" panose="020B0604020202020204" pitchFamily="34" charset="0"/>
                      </a:endParaRPr>
                    </a:p>
                  </a:txBody>
                  <a:tcPr marL="9525" marR="9525" marT="9525" marB="0" anchor="b">
                    <a:solidFill>
                      <a:schemeClr val="tx2">
                        <a:lumMod val="20000"/>
                        <a:lumOff val="80000"/>
                      </a:schemeClr>
                    </a:solidFill>
                  </a:tcPr>
                </a:tc>
                <a:extLst>
                  <a:ext uri="{0D108BD9-81ED-4DB2-BD59-A6C34878D82A}">
                    <a16:rowId xmlns:a16="http://schemas.microsoft.com/office/drawing/2014/main" val="862767895"/>
                  </a:ext>
                </a:extLst>
              </a:tr>
              <a:tr h="258762">
                <a:tc>
                  <a:txBody>
                    <a:bodyPr/>
                    <a:lstStyle/>
                    <a:p>
                      <a:pPr algn="l" fontAlgn="b"/>
                      <a:r>
                        <a:rPr lang="nb-NO" sz="1600" u="none" strike="noStrike">
                          <a:effectLst/>
                        </a:rPr>
                        <a:t>Annet samisk språkkurs</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u="none" strike="noStrike">
                          <a:effectLst/>
                        </a:rPr>
                        <a:t>4</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u="none" strike="noStrike">
                          <a:effectLst/>
                        </a:rPr>
                        <a:t>322</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u="none" strike="noStrike">
                          <a:effectLst/>
                        </a:rPr>
                        <a:t>23</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b="1" u="none" strike="noStrike">
                          <a:effectLst/>
                        </a:rPr>
                        <a:t>349</a:t>
                      </a:r>
                      <a:endParaRPr lang="nb-NO" sz="1600" b="1"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636915109"/>
                  </a:ext>
                </a:extLst>
              </a:tr>
              <a:tr h="249911">
                <a:tc>
                  <a:txBody>
                    <a:bodyPr/>
                    <a:lstStyle/>
                    <a:p>
                      <a:pPr algn="l" fontAlgn="b"/>
                      <a:r>
                        <a:rPr lang="nn-NO" sz="1600" u="none" strike="noStrike">
                          <a:effectLst/>
                        </a:rPr>
                        <a:t>Opplæring i annet samisk språk</a:t>
                      </a:r>
                      <a:endParaRPr lang="nn-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u="none" strike="noStrike">
                          <a:effectLst/>
                        </a:rPr>
                        <a:t>6</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u="none" strike="noStrike">
                          <a:effectLst/>
                        </a:rPr>
                        <a:t>324</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u="none" strike="noStrike">
                          <a:effectLst/>
                        </a:rPr>
                        <a:t>19</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b="1" u="none" strike="noStrike">
                          <a:effectLst/>
                        </a:rPr>
                        <a:t>349</a:t>
                      </a:r>
                      <a:endParaRPr lang="nb-NO" sz="1600" b="1" i="0" u="none" strike="noStrike">
                        <a:effectLst/>
                        <a:latin typeface="Arial" panose="020B0604020202020204" pitchFamily="34" charset="0"/>
                      </a:endParaRPr>
                    </a:p>
                  </a:txBody>
                  <a:tcPr marL="9525" marR="9525" marT="9525" marB="0" anchor="b">
                    <a:solidFill>
                      <a:schemeClr val="tx2">
                        <a:lumMod val="20000"/>
                        <a:lumOff val="80000"/>
                      </a:schemeClr>
                    </a:solidFill>
                  </a:tcPr>
                </a:tc>
                <a:extLst>
                  <a:ext uri="{0D108BD9-81ED-4DB2-BD59-A6C34878D82A}">
                    <a16:rowId xmlns:a16="http://schemas.microsoft.com/office/drawing/2014/main" val="4335982"/>
                  </a:ext>
                </a:extLst>
              </a:tr>
            </a:tbl>
          </a:graphicData>
        </a:graphic>
      </p:graphicFrame>
      <p:sp>
        <p:nvSpPr>
          <p:cNvPr id="3" name="TekstSylinder 2">
            <a:extLst>
              <a:ext uri="{FF2B5EF4-FFF2-40B4-BE49-F238E27FC236}">
                <a16:creationId xmlns:a16="http://schemas.microsoft.com/office/drawing/2014/main" id="{8C2BE368-0E8F-4D25-B752-36AC8505FC01}"/>
              </a:ext>
            </a:extLst>
          </p:cNvPr>
          <p:cNvSpPr txBox="1"/>
          <p:nvPr/>
        </p:nvSpPr>
        <p:spPr>
          <a:xfrm>
            <a:off x="457200" y="4190260"/>
            <a:ext cx="8039917" cy="923330"/>
          </a:xfrm>
          <a:prstGeom prst="rect">
            <a:avLst/>
          </a:prstGeom>
          <a:noFill/>
          <a:ln>
            <a:solidFill>
              <a:schemeClr val="accent1"/>
            </a:solidFill>
          </a:ln>
        </p:spPr>
        <p:txBody>
          <a:bodyPr wrap="square" rtlCol="0">
            <a:spAutoFit/>
          </a:bodyPr>
          <a:lstStyle/>
          <a:p>
            <a:r>
              <a:rPr lang="nb-NO"/>
              <a:t>Hovedkonklusjonen fra denne tabellen er at det er få som har hatt </a:t>
            </a:r>
          </a:p>
          <a:p>
            <a:r>
              <a:rPr lang="nb-NO"/>
              <a:t>undervisning/opplæring i sør-samisk språk, men samtidig er det ganske mange </a:t>
            </a:r>
          </a:p>
          <a:p>
            <a:r>
              <a:rPr lang="nb-NO"/>
              <a:t>som sier at de ønsker et slikt tilbud.</a:t>
            </a:r>
          </a:p>
        </p:txBody>
      </p:sp>
    </p:spTree>
    <p:extLst>
      <p:ext uri="{BB962C8B-B14F-4D97-AF65-F5344CB8AC3E}">
        <p14:creationId xmlns:p14="http://schemas.microsoft.com/office/powerpoint/2010/main" val="6180631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038D806-292D-411B-BAB5-E2059F1518F3}"/>
              </a:ext>
            </a:extLst>
          </p:cNvPr>
          <p:cNvSpPr>
            <a:spLocks noGrp="1"/>
          </p:cNvSpPr>
          <p:nvPr>
            <p:ph type="title"/>
          </p:nvPr>
        </p:nvSpPr>
        <p:spPr/>
        <p:txBody>
          <a:bodyPr>
            <a:normAutofit fontScale="90000"/>
          </a:bodyPr>
          <a:lstStyle/>
          <a:p>
            <a:r>
              <a:rPr lang="nb-NO" sz="1800" b="1" i="0" u="none" strike="noStrike">
                <a:effectLst/>
                <a:latin typeface="Arial" panose="020B0604020202020204" pitchFamily="34" charset="0"/>
              </a:rPr>
              <a:t>Trondheim kommune og Trøndelag fylkeskommune ønsker å bidra til bevissthet, bevaring og utvikling av sørsamisk språk og kultur gjennom aktiviteter, dokumentasjon og synliggjøring.</a:t>
            </a:r>
            <a:br>
              <a:rPr lang="nb-NO" sz="1800" b="1" i="0" u="none" strike="noStrike">
                <a:effectLst/>
                <a:latin typeface="Arial" panose="020B0604020202020204" pitchFamily="34" charset="0"/>
              </a:rPr>
            </a:br>
            <a:r>
              <a:rPr lang="nb-NO" sz="1800" b="1" i="0" u="none" strike="noStrike">
                <a:effectLst/>
                <a:latin typeface="Arial" panose="020B0604020202020204" pitchFamily="34" charset="0"/>
              </a:rPr>
              <a:t>Hvor enig er du i at det i Trondheim er:</a:t>
            </a:r>
            <a:r>
              <a:rPr lang="nb-NO"/>
              <a:t> </a:t>
            </a:r>
          </a:p>
        </p:txBody>
      </p:sp>
      <p:graphicFrame>
        <p:nvGraphicFramePr>
          <p:cNvPr id="4" name="Plassholder for innhold 3">
            <a:extLst>
              <a:ext uri="{FF2B5EF4-FFF2-40B4-BE49-F238E27FC236}">
                <a16:creationId xmlns:a16="http://schemas.microsoft.com/office/drawing/2014/main" id="{9553399F-8B97-4A1C-8AF9-B4BE86AEA202}"/>
              </a:ext>
            </a:extLst>
          </p:cNvPr>
          <p:cNvGraphicFramePr>
            <a:graphicFrameLocks noGrp="1"/>
          </p:cNvGraphicFramePr>
          <p:nvPr>
            <p:ph idx="1"/>
            <p:extLst>
              <p:ext uri="{D42A27DB-BD31-4B8C-83A1-F6EECF244321}">
                <p14:modId xmlns:p14="http://schemas.microsoft.com/office/powerpoint/2010/main" val="1035506162"/>
              </p:ext>
            </p:extLst>
          </p:nvPr>
        </p:nvGraphicFramePr>
        <p:xfrm>
          <a:off x="457200" y="1772900"/>
          <a:ext cx="8229600" cy="2231802"/>
        </p:xfrm>
        <a:graphic>
          <a:graphicData uri="http://schemas.openxmlformats.org/drawingml/2006/table">
            <a:tbl>
              <a:tblPr>
                <a:tableStyleId>{5C22544A-7EE6-4342-B048-85BDC9FD1C3A}</a:tableStyleId>
              </a:tblPr>
              <a:tblGrid>
                <a:gridCol w="3262544">
                  <a:extLst>
                    <a:ext uri="{9D8B030D-6E8A-4147-A177-3AD203B41FA5}">
                      <a16:colId xmlns:a16="http://schemas.microsoft.com/office/drawing/2014/main" val="656259458"/>
                    </a:ext>
                  </a:extLst>
                </a:gridCol>
                <a:gridCol w="736846">
                  <a:extLst>
                    <a:ext uri="{9D8B030D-6E8A-4147-A177-3AD203B41FA5}">
                      <a16:colId xmlns:a16="http://schemas.microsoft.com/office/drawing/2014/main" val="1141328236"/>
                    </a:ext>
                  </a:extLst>
                </a:gridCol>
                <a:gridCol w="727969">
                  <a:extLst>
                    <a:ext uri="{9D8B030D-6E8A-4147-A177-3AD203B41FA5}">
                      <a16:colId xmlns:a16="http://schemas.microsoft.com/office/drawing/2014/main" val="601815504"/>
                    </a:ext>
                  </a:extLst>
                </a:gridCol>
                <a:gridCol w="736847">
                  <a:extLst>
                    <a:ext uri="{9D8B030D-6E8A-4147-A177-3AD203B41FA5}">
                      <a16:colId xmlns:a16="http://schemas.microsoft.com/office/drawing/2014/main" val="1432903872"/>
                    </a:ext>
                  </a:extLst>
                </a:gridCol>
                <a:gridCol w="656947">
                  <a:extLst>
                    <a:ext uri="{9D8B030D-6E8A-4147-A177-3AD203B41FA5}">
                      <a16:colId xmlns:a16="http://schemas.microsoft.com/office/drawing/2014/main" val="1144886888"/>
                    </a:ext>
                  </a:extLst>
                </a:gridCol>
                <a:gridCol w="630315">
                  <a:extLst>
                    <a:ext uri="{9D8B030D-6E8A-4147-A177-3AD203B41FA5}">
                      <a16:colId xmlns:a16="http://schemas.microsoft.com/office/drawing/2014/main" val="739783259"/>
                    </a:ext>
                  </a:extLst>
                </a:gridCol>
                <a:gridCol w="781493">
                  <a:extLst>
                    <a:ext uri="{9D8B030D-6E8A-4147-A177-3AD203B41FA5}">
                      <a16:colId xmlns:a16="http://schemas.microsoft.com/office/drawing/2014/main" val="158698484"/>
                    </a:ext>
                  </a:extLst>
                </a:gridCol>
                <a:gridCol w="696639">
                  <a:extLst>
                    <a:ext uri="{9D8B030D-6E8A-4147-A177-3AD203B41FA5}">
                      <a16:colId xmlns:a16="http://schemas.microsoft.com/office/drawing/2014/main" val="4159085768"/>
                    </a:ext>
                  </a:extLst>
                </a:gridCol>
              </a:tblGrid>
              <a:tr h="177294">
                <a:tc>
                  <a:txBody>
                    <a:bodyPr/>
                    <a:lstStyle/>
                    <a:p>
                      <a:pPr algn="l" fontAlgn="b"/>
                      <a:r>
                        <a:rPr lang="nb-NO" sz="1400" u="none" strike="noStrike">
                          <a:solidFill>
                            <a:schemeClr val="bg1"/>
                          </a:solidFill>
                          <a:effectLst/>
                        </a:rPr>
                        <a:t>Svar</a:t>
                      </a:r>
                      <a:endParaRPr lang="nb-NO" sz="1400" b="1" i="0" u="none" strike="noStrike">
                        <a:solidFill>
                          <a:schemeClr val="bg1"/>
                        </a:solidFill>
                        <a:effectLst/>
                        <a:latin typeface="Arial" panose="020B0604020202020204" pitchFamily="34" charset="0"/>
                      </a:endParaRPr>
                    </a:p>
                  </a:txBody>
                  <a:tcPr marL="6615" marR="6615" marT="6615" marB="0" anchor="b">
                    <a:solidFill>
                      <a:schemeClr val="tx2">
                        <a:lumMod val="60000"/>
                        <a:lumOff val="40000"/>
                      </a:schemeClr>
                    </a:solidFill>
                  </a:tcPr>
                </a:tc>
                <a:tc>
                  <a:txBody>
                    <a:bodyPr/>
                    <a:lstStyle/>
                    <a:p>
                      <a:pPr algn="l" fontAlgn="b"/>
                      <a:r>
                        <a:rPr lang="nb-NO" sz="1400" u="none" strike="noStrike">
                          <a:solidFill>
                            <a:schemeClr val="bg1"/>
                          </a:solidFill>
                          <a:effectLst/>
                        </a:rPr>
                        <a:t>Helt uenig</a:t>
                      </a:r>
                      <a:endParaRPr lang="nb-NO" sz="1400" b="1" i="0" u="none" strike="noStrike">
                        <a:solidFill>
                          <a:schemeClr val="bg1"/>
                        </a:solidFill>
                        <a:effectLst/>
                        <a:latin typeface="Arial" panose="020B0604020202020204" pitchFamily="34" charset="0"/>
                      </a:endParaRPr>
                    </a:p>
                  </a:txBody>
                  <a:tcPr marL="6615" marR="6615" marT="6615" marB="0" anchor="b">
                    <a:solidFill>
                      <a:schemeClr val="tx2">
                        <a:lumMod val="60000"/>
                        <a:lumOff val="40000"/>
                      </a:schemeClr>
                    </a:solidFill>
                  </a:tcPr>
                </a:tc>
                <a:tc>
                  <a:txBody>
                    <a:bodyPr/>
                    <a:lstStyle/>
                    <a:p>
                      <a:pPr algn="l" fontAlgn="b"/>
                      <a:r>
                        <a:rPr lang="nb-NO" sz="1400" u="none" strike="noStrike">
                          <a:solidFill>
                            <a:schemeClr val="bg1"/>
                          </a:solidFill>
                          <a:effectLst/>
                        </a:rPr>
                        <a:t>Delvis uenig</a:t>
                      </a:r>
                      <a:endParaRPr lang="nb-NO" sz="1400" b="1" i="0" u="none" strike="noStrike">
                        <a:solidFill>
                          <a:schemeClr val="bg1"/>
                        </a:solidFill>
                        <a:effectLst/>
                        <a:latin typeface="Arial" panose="020B0604020202020204" pitchFamily="34" charset="0"/>
                      </a:endParaRPr>
                    </a:p>
                  </a:txBody>
                  <a:tcPr marL="6615" marR="6615" marT="6615" marB="0" anchor="b">
                    <a:solidFill>
                      <a:schemeClr val="tx2">
                        <a:lumMod val="60000"/>
                        <a:lumOff val="40000"/>
                      </a:schemeClr>
                    </a:solidFill>
                  </a:tcPr>
                </a:tc>
                <a:tc>
                  <a:txBody>
                    <a:bodyPr/>
                    <a:lstStyle/>
                    <a:p>
                      <a:pPr algn="l" fontAlgn="b"/>
                      <a:r>
                        <a:rPr lang="nb-NO" sz="1400" u="none" strike="noStrike">
                          <a:solidFill>
                            <a:schemeClr val="bg1"/>
                          </a:solidFill>
                          <a:effectLst/>
                        </a:rPr>
                        <a:t>Verken enig eller uenig</a:t>
                      </a:r>
                      <a:endParaRPr lang="nb-NO" sz="1400" b="1" i="0" u="none" strike="noStrike">
                        <a:solidFill>
                          <a:schemeClr val="bg1"/>
                        </a:solidFill>
                        <a:effectLst/>
                        <a:latin typeface="Arial" panose="020B0604020202020204" pitchFamily="34" charset="0"/>
                      </a:endParaRPr>
                    </a:p>
                  </a:txBody>
                  <a:tcPr marL="6615" marR="6615" marT="6615" marB="0" anchor="b">
                    <a:solidFill>
                      <a:schemeClr val="tx2">
                        <a:lumMod val="60000"/>
                        <a:lumOff val="40000"/>
                      </a:schemeClr>
                    </a:solidFill>
                  </a:tcPr>
                </a:tc>
                <a:tc>
                  <a:txBody>
                    <a:bodyPr/>
                    <a:lstStyle/>
                    <a:p>
                      <a:pPr algn="l" fontAlgn="b"/>
                      <a:r>
                        <a:rPr lang="nb-NO" sz="1400" u="none" strike="noStrike">
                          <a:solidFill>
                            <a:schemeClr val="bg1"/>
                          </a:solidFill>
                          <a:effectLst/>
                        </a:rPr>
                        <a:t>Delvis enig</a:t>
                      </a:r>
                      <a:endParaRPr lang="nb-NO" sz="1400" b="1" i="0" u="none" strike="noStrike">
                        <a:solidFill>
                          <a:schemeClr val="bg1"/>
                        </a:solidFill>
                        <a:effectLst/>
                        <a:latin typeface="Arial" panose="020B0604020202020204" pitchFamily="34" charset="0"/>
                      </a:endParaRPr>
                    </a:p>
                  </a:txBody>
                  <a:tcPr marL="6615" marR="6615" marT="6615" marB="0" anchor="b">
                    <a:solidFill>
                      <a:schemeClr val="tx2">
                        <a:lumMod val="60000"/>
                        <a:lumOff val="40000"/>
                      </a:schemeClr>
                    </a:solidFill>
                  </a:tcPr>
                </a:tc>
                <a:tc>
                  <a:txBody>
                    <a:bodyPr/>
                    <a:lstStyle/>
                    <a:p>
                      <a:pPr algn="l" fontAlgn="b"/>
                      <a:r>
                        <a:rPr lang="nb-NO" sz="1400" u="none" strike="noStrike">
                          <a:solidFill>
                            <a:schemeClr val="bg1"/>
                          </a:solidFill>
                          <a:effectLst/>
                        </a:rPr>
                        <a:t>Helt enig</a:t>
                      </a:r>
                      <a:endParaRPr lang="nb-NO" sz="1400" b="1" i="0" u="none" strike="noStrike">
                        <a:solidFill>
                          <a:schemeClr val="bg1"/>
                        </a:solidFill>
                        <a:effectLst/>
                        <a:latin typeface="Arial" panose="020B0604020202020204" pitchFamily="34" charset="0"/>
                      </a:endParaRPr>
                    </a:p>
                  </a:txBody>
                  <a:tcPr marL="6615" marR="6615" marT="6615" marB="0" anchor="b">
                    <a:solidFill>
                      <a:schemeClr val="tx2">
                        <a:lumMod val="60000"/>
                        <a:lumOff val="40000"/>
                      </a:schemeClr>
                    </a:solidFill>
                  </a:tcPr>
                </a:tc>
                <a:tc>
                  <a:txBody>
                    <a:bodyPr/>
                    <a:lstStyle/>
                    <a:p>
                      <a:pPr algn="l" fontAlgn="b"/>
                      <a:r>
                        <a:rPr lang="nb-NO" sz="1400" u="none" strike="noStrike">
                          <a:solidFill>
                            <a:schemeClr val="bg1"/>
                          </a:solidFill>
                          <a:effectLst/>
                        </a:rPr>
                        <a:t>Dette vet jeg ikke noe om</a:t>
                      </a:r>
                      <a:endParaRPr lang="nb-NO" sz="1400" b="1" i="0" u="none" strike="noStrike">
                        <a:solidFill>
                          <a:schemeClr val="bg1"/>
                        </a:solidFill>
                        <a:effectLst/>
                        <a:latin typeface="Arial" panose="020B0604020202020204" pitchFamily="34" charset="0"/>
                      </a:endParaRPr>
                    </a:p>
                  </a:txBody>
                  <a:tcPr marL="6615" marR="6615" marT="6615" marB="0" anchor="b">
                    <a:solidFill>
                      <a:schemeClr val="tx2">
                        <a:lumMod val="60000"/>
                        <a:lumOff val="40000"/>
                      </a:schemeClr>
                    </a:solidFill>
                  </a:tcPr>
                </a:tc>
                <a:tc>
                  <a:txBody>
                    <a:bodyPr/>
                    <a:lstStyle/>
                    <a:p>
                      <a:pPr algn="l" fontAlgn="b"/>
                      <a:r>
                        <a:rPr lang="nb-NO" sz="1400" b="1" u="none" strike="noStrike">
                          <a:solidFill>
                            <a:schemeClr val="bg1"/>
                          </a:solidFill>
                          <a:effectLst/>
                        </a:rPr>
                        <a:t>Total</a:t>
                      </a:r>
                      <a:endParaRPr lang="nb-NO" sz="1400" b="1" i="0" u="none" strike="noStrike">
                        <a:solidFill>
                          <a:schemeClr val="bg1"/>
                        </a:solidFill>
                        <a:effectLst/>
                        <a:latin typeface="Arial" panose="020B0604020202020204" pitchFamily="34" charset="0"/>
                      </a:endParaRPr>
                    </a:p>
                  </a:txBody>
                  <a:tcPr marL="6615" marR="6615" marT="6615" marB="0" anchor="b">
                    <a:solidFill>
                      <a:schemeClr val="tx2">
                        <a:lumMod val="60000"/>
                        <a:lumOff val="40000"/>
                      </a:schemeClr>
                    </a:solidFill>
                  </a:tcPr>
                </a:tc>
                <a:extLst>
                  <a:ext uri="{0D108BD9-81ED-4DB2-BD59-A6C34878D82A}">
                    <a16:rowId xmlns:a16="http://schemas.microsoft.com/office/drawing/2014/main" val="4001274025"/>
                  </a:ext>
                </a:extLst>
              </a:tr>
              <a:tr h="239479">
                <a:tc>
                  <a:txBody>
                    <a:bodyPr/>
                    <a:lstStyle/>
                    <a:p>
                      <a:pPr algn="l" fontAlgn="b"/>
                      <a:r>
                        <a:rPr lang="nb-NO" sz="1400" u="none" strike="noStrike">
                          <a:effectLst/>
                        </a:rPr>
                        <a:t>Nok aktiviteter med samiske tema for hele befolkningen</a:t>
                      </a:r>
                      <a:endParaRPr lang="nb-NO" sz="1400" b="0" i="0" u="none" strike="noStrike">
                        <a:effectLst/>
                        <a:latin typeface="Arial" panose="020B0604020202020204" pitchFamily="34" charset="0"/>
                      </a:endParaRPr>
                    </a:p>
                  </a:txBody>
                  <a:tcPr marL="6615" marR="6615" marT="6615" marB="0" anchor="b"/>
                </a:tc>
                <a:tc>
                  <a:txBody>
                    <a:bodyPr/>
                    <a:lstStyle/>
                    <a:p>
                      <a:pPr algn="l" fontAlgn="b"/>
                      <a:r>
                        <a:rPr lang="nb-NO" sz="1400" u="none" strike="noStrike">
                          <a:effectLst/>
                        </a:rPr>
                        <a:t>41</a:t>
                      </a:r>
                      <a:endParaRPr lang="nb-NO" sz="1400" b="0" i="0" u="none" strike="noStrike">
                        <a:effectLst/>
                        <a:latin typeface="Arial" panose="020B0604020202020204" pitchFamily="34" charset="0"/>
                      </a:endParaRPr>
                    </a:p>
                  </a:txBody>
                  <a:tcPr marL="6615" marR="6615" marT="6615" marB="0" anchor="b"/>
                </a:tc>
                <a:tc>
                  <a:txBody>
                    <a:bodyPr/>
                    <a:lstStyle/>
                    <a:p>
                      <a:pPr algn="l" fontAlgn="b"/>
                      <a:r>
                        <a:rPr lang="nb-NO" sz="1400" u="none" strike="noStrike">
                          <a:effectLst/>
                        </a:rPr>
                        <a:t>35</a:t>
                      </a:r>
                      <a:endParaRPr lang="nb-NO" sz="1400" b="0" i="0" u="none" strike="noStrike">
                        <a:effectLst/>
                        <a:latin typeface="Arial" panose="020B0604020202020204" pitchFamily="34" charset="0"/>
                      </a:endParaRPr>
                    </a:p>
                  </a:txBody>
                  <a:tcPr marL="6615" marR="6615" marT="6615" marB="0" anchor="b"/>
                </a:tc>
                <a:tc>
                  <a:txBody>
                    <a:bodyPr/>
                    <a:lstStyle/>
                    <a:p>
                      <a:pPr algn="l" fontAlgn="b"/>
                      <a:r>
                        <a:rPr lang="nb-NO" sz="1400" u="none" strike="noStrike">
                          <a:effectLst/>
                        </a:rPr>
                        <a:t>41</a:t>
                      </a:r>
                      <a:endParaRPr lang="nb-NO" sz="1400" b="0" i="0" u="none" strike="noStrike">
                        <a:effectLst/>
                        <a:latin typeface="Arial" panose="020B0604020202020204" pitchFamily="34" charset="0"/>
                      </a:endParaRPr>
                    </a:p>
                  </a:txBody>
                  <a:tcPr marL="6615" marR="6615" marT="6615" marB="0" anchor="b"/>
                </a:tc>
                <a:tc>
                  <a:txBody>
                    <a:bodyPr/>
                    <a:lstStyle/>
                    <a:p>
                      <a:pPr algn="l" fontAlgn="b"/>
                      <a:r>
                        <a:rPr lang="nb-NO" sz="1400" u="none" strike="noStrike">
                          <a:effectLst/>
                        </a:rPr>
                        <a:t>24</a:t>
                      </a:r>
                      <a:endParaRPr lang="nb-NO" sz="1400" b="0" i="0" u="none" strike="noStrike">
                        <a:effectLst/>
                        <a:latin typeface="Arial" panose="020B0604020202020204" pitchFamily="34" charset="0"/>
                      </a:endParaRPr>
                    </a:p>
                  </a:txBody>
                  <a:tcPr marL="6615" marR="6615" marT="6615" marB="0" anchor="b"/>
                </a:tc>
                <a:tc>
                  <a:txBody>
                    <a:bodyPr/>
                    <a:lstStyle/>
                    <a:p>
                      <a:pPr algn="l" fontAlgn="b"/>
                      <a:r>
                        <a:rPr lang="nb-NO" sz="1400" u="none" strike="noStrike">
                          <a:effectLst/>
                        </a:rPr>
                        <a:t>31</a:t>
                      </a:r>
                      <a:endParaRPr lang="nb-NO" sz="1400" b="0" i="0" u="none" strike="noStrike">
                        <a:effectLst/>
                        <a:latin typeface="Arial" panose="020B0604020202020204" pitchFamily="34" charset="0"/>
                      </a:endParaRPr>
                    </a:p>
                  </a:txBody>
                  <a:tcPr marL="6615" marR="6615" marT="6615" marB="0" anchor="b"/>
                </a:tc>
                <a:tc>
                  <a:txBody>
                    <a:bodyPr/>
                    <a:lstStyle/>
                    <a:p>
                      <a:pPr algn="l" fontAlgn="b"/>
                      <a:r>
                        <a:rPr lang="nb-NO" sz="1400" u="none" strike="noStrike">
                          <a:effectLst/>
                        </a:rPr>
                        <a:t>111</a:t>
                      </a:r>
                      <a:endParaRPr lang="nb-NO" sz="1400" b="0" i="0" u="none" strike="noStrike">
                        <a:effectLst/>
                        <a:latin typeface="Arial" panose="020B0604020202020204" pitchFamily="34" charset="0"/>
                      </a:endParaRPr>
                    </a:p>
                  </a:txBody>
                  <a:tcPr marL="6615" marR="6615" marT="6615" marB="0" anchor="b"/>
                </a:tc>
                <a:tc>
                  <a:txBody>
                    <a:bodyPr/>
                    <a:lstStyle/>
                    <a:p>
                      <a:pPr algn="l" fontAlgn="b"/>
                      <a:r>
                        <a:rPr lang="nb-NO" sz="1400" b="1" u="none" strike="noStrike">
                          <a:effectLst/>
                        </a:rPr>
                        <a:t>283</a:t>
                      </a:r>
                      <a:endParaRPr lang="nb-NO" sz="1400" b="1" i="0" u="none" strike="noStrike">
                        <a:effectLst/>
                        <a:latin typeface="Arial" panose="020B0604020202020204" pitchFamily="34" charset="0"/>
                      </a:endParaRPr>
                    </a:p>
                  </a:txBody>
                  <a:tcPr marL="6615" marR="6615" marT="6615" marB="0" anchor="b"/>
                </a:tc>
                <a:extLst>
                  <a:ext uri="{0D108BD9-81ED-4DB2-BD59-A6C34878D82A}">
                    <a16:rowId xmlns:a16="http://schemas.microsoft.com/office/drawing/2014/main" val="3640237315"/>
                  </a:ext>
                </a:extLst>
              </a:tr>
              <a:tr h="239479">
                <a:tc>
                  <a:txBody>
                    <a:bodyPr/>
                    <a:lstStyle/>
                    <a:p>
                      <a:pPr algn="l" fontAlgn="b"/>
                      <a:r>
                        <a:rPr lang="nb-NO" sz="1400" u="none" strike="noStrike">
                          <a:effectLst/>
                        </a:rPr>
                        <a:t>Gode sørsamiske tilbud i barnehagen</a:t>
                      </a:r>
                      <a:endParaRPr lang="nb-NO" sz="1400" b="0" i="0" u="none" strike="noStrike">
                        <a:effectLst/>
                        <a:latin typeface="Arial" panose="020B0604020202020204" pitchFamily="34" charset="0"/>
                      </a:endParaRPr>
                    </a:p>
                  </a:txBody>
                  <a:tcPr marL="6615" marR="6615" marT="6615" marB="0" anchor="b">
                    <a:solidFill>
                      <a:schemeClr val="tx2">
                        <a:lumMod val="20000"/>
                        <a:lumOff val="80000"/>
                      </a:schemeClr>
                    </a:solidFill>
                  </a:tcPr>
                </a:tc>
                <a:tc>
                  <a:txBody>
                    <a:bodyPr/>
                    <a:lstStyle/>
                    <a:p>
                      <a:pPr algn="l" fontAlgn="b"/>
                      <a:r>
                        <a:rPr lang="nb-NO" sz="1400" u="none" strike="noStrike">
                          <a:effectLst/>
                        </a:rPr>
                        <a:t>27</a:t>
                      </a:r>
                      <a:endParaRPr lang="nb-NO" sz="1400" b="0" i="0" u="none" strike="noStrike">
                        <a:effectLst/>
                        <a:latin typeface="Arial" panose="020B0604020202020204" pitchFamily="34" charset="0"/>
                      </a:endParaRPr>
                    </a:p>
                  </a:txBody>
                  <a:tcPr marL="6615" marR="6615" marT="6615" marB="0" anchor="b">
                    <a:solidFill>
                      <a:schemeClr val="tx2">
                        <a:lumMod val="20000"/>
                        <a:lumOff val="80000"/>
                      </a:schemeClr>
                    </a:solidFill>
                  </a:tcPr>
                </a:tc>
                <a:tc>
                  <a:txBody>
                    <a:bodyPr/>
                    <a:lstStyle/>
                    <a:p>
                      <a:pPr algn="l" fontAlgn="b"/>
                      <a:r>
                        <a:rPr lang="nb-NO" sz="1400" u="none" strike="noStrike">
                          <a:effectLst/>
                        </a:rPr>
                        <a:t>22</a:t>
                      </a:r>
                      <a:endParaRPr lang="nb-NO" sz="1400" b="0" i="0" u="none" strike="noStrike">
                        <a:effectLst/>
                        <a:latin typeface="Arial" panose="020B0604020202020204" pitchFamily="34" charset="0"/>
                      </a:endParaRPr>
                    </a:p>
                  </a:txBody>
                  <a:tcPr marL="6615" marR="6615" marT="6615" marB="0" anchor="b">
                    <a:solidFill>
                      <a:schemeClr val="tx2">
                        <a:lumMod val="20000"/>
                        <a:lumOff val="80000"/>
                      </a:schemeClr>
                    </a:solidFill>
                  </a:tcPr>
                </a:tc>
                <a:tc>
                  <a:txBody>
                    <a:bodyPr/>
                    <a:lstStyle/>
                    <a:p>
                      <a:pPr algn="l" fontAlgn="b"/>
                      <a:r>
                        <a:rPr lang="nb-NO" sz="1400" u="none" strike="noStrike">
                          <a:effectLst/>
                        </a:rPr>
                        <a:t>32</a:t>
                      </a:r>
                      <a:endParaRPr lang="nb-NO" sz="1400" b="0" i="0" u="none" strike="noStrike">
                        <a:effectLst/>
                        <a:latin typeface="Arial" panose="020B0604020202020204" pitchFamily="34" charset="0"/>
                      </a:endParaRPr>
                    </a:p>
                  </a:txBody>
                  <a:tcPr marL="6615" marR="6615" marT="6615" marB="0" anchor="b">
                    <a:solidFill>
                      <a:schemeClr val="tx2">
                        <a:lumMod val="20000"/>
                        <a:lumOff val="80000"/>
                      </a:schemeClr>
                    </a:solidFill>
                  </a:tcPr>
                </a:tc>
                <a:tc>
                  <a:txBody>
                    <a:bodyPr/>
                    <a:lstStyle/>
                    <a:p>
                      <a:pPr algn="l" fontAlgn="b"/>
                      <a:r>
                        <a:rPr lang="nb-NO" sz="1400" u="none" strike="noStrike">
                          <a:effectLst/>
                        </a:rPr>
                        <a:t>17</a:t>
                      </a:r>
                      <a:endParaRPr lang="nb-NO" sz="1400" b="0" i="0" u="none" strike="noStrike">
                        <a:effectLst/>
                        <a:latin typeface="Arial" panose="020B0604020202020204" pitchFamily="34" charset="0"/>
                      </a:endParaRPr>
                    </a:p>
                  </a:txBody>
                  <a:tcPr marL="6615" marR="6615" marT="6615" marB="0" anchor="b">
                    <a:solidFill>
                      <a:schemeClr val="tx2">
                        <a:lumMod val="20000"/>
                        <a:lumOff val="80000"/>
                      </a:schemeClr>
                    </a:solidFill>
                  </a:tcPr>
                </a:tc>
                <a:tc>
                  <a:txBody>
                    <a:bodyPr/>
                    <a:lstStyle/>
                    <a:p>
                      <a:pPr algn="l" fontAlgn="b"/>
                      <a:r>
                        <a:rPr lang="nb-NO" sz="1400" u="none" strike="noStrike">
                          <a:effectLst/>
                        </a:rPr>
                        <a:t>22</a:t>
                      </a:r>
                      <a:endParaRPr lang="nb-NO" sz="1400" b="0" i="0" u="none" strike="noStrike">
                        <a:effectLst/>
                        <a:latin typeface="Arial" panose="020B0604020202020204" pitchFamily="34" charset="0"/>
                      </a:endParaRPr>
                    </a:p>
                  </a:txBody>
                  <a:tcPr marL="6615" marR="6615" marT="6615" marB="0" anchor="b">
                    <a:solidFill>
                      <a:schemeClr val="tx2">
                        <a:lumMod val="20000"/>
                        <a:lumOff val="80000"/>
                      </a:schemeClr>
                    </a:solidFill>
                  </a:tcPr>
                </a:tc>
                <a:tc>
                  <a:txBody>
                    <a:bodyPr/>
                    <a:lstStyle/>
                    <a:p>
                      <a:pPr algn="l" fontAlgn="b"/>
                      <a:r>
                        <a:rPr lang="nb-NO" sz="1400" u="none" strike="noStrike">
                          <a:effectLst/>
                        </a:rPr>
                        <a:t>163</a:t>
                      </a:r>
                      <a:endParaRPr lang="nb-NO" sz="1400" b="0" i="0" u="none" strike="noStrike">
                        <a:effectLst/>
                        <a:latin typeface="Arial" panose="020B0604020202020204" pitchFamily="34" charset="0"/>
                      </a:endParaRPr>
                    </a:p>
                  </a:txBody>
                  <a:tcPr marL="6615" marR="6615" marT="6615" marB="0" anchor="b">
                    <a:solidFill>
                      <a:schemeClr val="tx2">
                        <a:lumMod val="20000"/>
                        <a:lumOff val="80000"/>
                      </a:schemeClr>
                    </a:solidFill>
                  </a:tcPr>
                </a:tc>
                <a:tc>
                  <a:txBody>
                    <a:bodyPr/>
                    <a:lstStyle/>
                    <a:p>
                      <a:pPr algn="l" fontAlgn="b"/>
                      <a:r>
                        <a:rPr lang="nb-NO" sz="1400" b="1" u="none" strike="noStrike">
                          <a:effectLst/>
                        </a:rPr>
                        <a:t>283</a:t>
                      </a:r>
                      <a:endParaRPr lang="nb-NO" sz="1400" b="1" i="0" u="none" strike="noStrike">
                        <a:effectLst/>
                        <a:latin typeface="Arial" panose="020B0604020202020204" pitchFamily="34" charset="0"/>
                      </a:endParaRPr>
                    </a:p>
                  </a:txBody>
                  <a:tcPr marL="6615" marR="6615" marT="6615" marB="0" anchor="b">
                    <a:solidFill>
                      <a:schemeClr val="tx2">
                        <a:lumMod val="20000"/>
                        <a:lumOff val="80000"/>
                      </a:schemeClr>
                    </a:solidFill>
                  </a:tcPr>
                </a:tc>
                <a:extLst>
                  <a:ext uri="{0D108BD9-81ED-4DB2-BD59-A6C34878D82A}">
                    <a16:rowId xmlns:a16="http://schemas.microsoft.com/office/drawing/2014/main" val="299539624"/>
                  </a:ext>
                </a:extLst>
              </a:tr>
              <a:tr h="239479">
                <a:tc>
                  <a:txBody>
                    <a:bodyPr/>
                    <a:lstStyle/>
                    <a:p>
                      <a:pPr algn="l" fontAlgn="b"/>
                      <a:r>
                        <a:rPr lang="nb-NO" sz="1400" u="none" strike="noStrike">
                          <a:effectLst/>
                        </a:rPr>
                        <a:t>Gode sørsamiske tilbud i grunnskolen</a:t>
                      </a:r>
                      <a:endParaRPr lang="nb-NO" sz="1400" b="0" i="0" u="none" strike="noStrike">
                        <a:effectLst/>
                        <a:latin typeface="Arial" panose="020B0604020202020204" pitchFamily="34" charset="0"/>
                      </a:endParaRPr>
                    </a:p>
                  </a:txBody>
                  <a:tcPr marL="6615" marR="6615" marT="6615" marB="0" anchor="b"/>
                </a:tc>
                <a:tc>
                  <a:txBody>
                    <a:bodyPr/>
                    <a:lstStyle/>
                    <a:p>
                      <a:pPr algn="l" fontAlgn="b"/>
                      <a:r>
                        <a:rPr lang="nb-NO" sz="1400" u="none" strike="noStrike">
                          <a:effectLst/>
                        </a:rPr>
                        <a:t>36</a:t>
                      </a:r>
                      <a:endParaRPr lang="nb-NO" sz="1400" b="0" i="0" u="none" strike="noStrike">
                        <a:effectLst/>
                        <a:latin typeface="Arial" panose="020B0604020202020204" pitchFamily="34" charset="0"/>
                      </a:endParaRPr>
                    </a:p>
                  </a:txBody>
                  <a:tcPr marL="6615" marR="6615" marT="6615" marB="0" anchor="b"/>
                </a:tc>
                <a:tc>
                  <a:txBody>
                    <a:bodyPr/>
                    <a:lstStyle/>
                    <a:p>
                      <a:pPr algn="l" fontAlgn="b"/>
                      <a:r>
                        <a:rPr lang="nb-NO" sz="1400" u="none" strike="noStrike">
                          <a:effectLst/>
                        </a:rPr>
                        <a:t>18</a:t>
                      </a:r>
                      <a:endParaRPr lang="nb-NO" sz="1400" b="0" i="0" u="none" strike="noStrike">
                        <a:effectLst/>
                        <a:latin typeface="Arial" panose="020B0604020202020204" pitchFamily="34" charset="0"/>
                      </a:endParaRPr>
                    </a:p>
                  </a:txBody>
                  <a:tcPr marL="6615" marR="6615" marT="6615" marB="0" anchor="b"/>
                </a:tc>
                <a:tc>
                  <a:txBody>
                    <a:bodyPr/>
                    <a:lstStyle/>
                    <a:p>
                      <a:pPr algn="l" fontAlgn="b"/>
                      <a:r>
                        <a:rPr lang="nb-NO" sz="1400" u="none" strike="noStrike">
                          <a:effectLst/>
                        </a:rPr>
                        <a:t>31</a:t>
                      </a:r>
                      <a:endParaRPr lang="nb-NO" sz="1400" b="0" i="0" u="none" strike="noStrike">
                        <a:effectLst/>
                        <a:latin typeface="Arial" panose="020B0604020202020204" pitchFamily="34" charset="0"/>
                      </a:endParaRPr>
                    </a:p>
                  </a:txBody>
                  <a:tcPr marL="6615" marR="6615" marT="6615" marB="0" anchor="b"/>
                </a:tc>
                <a:tc>
                  <a:txBody>
                    <a:bodyPr/>
                    <a:lstStyle/>
                    <a:p>
                      <a:pPr algn="l" fontAlgn="b"/>
                      <a:r>
                        <a:rPr lang="nb-NO" sz="1400" u="none" strike="noStrike">
                          <a:effectLst/>
                        </a:rPr>
                        <a:t>18</a:t>
                      </a:r>
                      <a:endParaRPr lang="nb-NO" sz="1400" b="0" i="0" u="none" strike="noStrike">
                        <a:effectLst/>
                        <a:latin typeface="Arial" panose="020B0604020202020204" pitchFamily="34" charset="0"/>
                      </a:endParaRPr>
                    </a:p>
                  </a:txBody>
                  <a:tcPr marL="6615" marR="6615" marT="6615" marB="0" anchor="b"/>
                </a:tc>
                <a:tc>
                  <a:txBody>
                    <a:bodyPr/>
                    <a:lstStyle/>
                    <a:p>
                      <a:pPr algn="l" fontAlgn="b"/>
                      <a:r>
                        <a:rPr lang="nb-NO" sz="1400" u="none" strike="noStrike">
                          <a:effectLst/>
                        </a:rPr>
                        <a:t>22</a:t>
                      </a:r>
                      <a:endParaRPr lang="nb-NO" sz="1400" b="0" i="0" u="none" strike="noStrike">
                        <a:effectLst/>
                        <a:latin typeface="Arial" panose="020B0604020202020204" pitchFamily="34" charset="0"/>
                      </a:endParaRPr>
                    </a:p>
                  </a:txBody>
                  <a:tcPr marL="6615" marR="6615" marT="6615" marB="0" anchor="b"/>
                </a:tc>
                <a:tc>
                  <a:txBody>
                    <a:bodyPr/>
                    <a:lstStyle/>
                    <a:p>
                      <a:pPr algn="l" fontAlgn="b"/>
                      <a:r>
                        <a:rPr lang="nb-NO" sz="1400" u="none" strike="noStrike">
                          <a:effectLst/>
                        </a:rPr>
                        <a:t>158</a:t>
                      </a:r>
                      <a:endParaRPr lang="nb-NO" sz="1400" b="0" i="0" u="none" strike="noStrike">
                        <a:effectLst/>
                        <a:latin typeface="Arial" panose="020B0604020202020204" pitchFamily="34" charset="0"/>
                      </a:endParaRPr>
                    </a:p>
                  </a:txBody>
                  <a:tcPr marL="6615" marR="6615" marT="6615" marB="0" anchor="b"/>
                </a:tc>
                <a:tc>
                  <a:txBody>
                    <a:bodyPr/>
                    <a:lstStyle/>
                    <a:p>
                      <a:pPr algn="l" fontAlgn="b"/>
                      <a:r>
                        <a:rPr lang="nb-NO" sz="1400" b="1" u="none" strike="noStrike">
                          <a:effectLst/>
                        </a:rPr>
                        <a:t>283</a:t>
                      </a:r>
                      <a:endParaRPr lang="nb-NO" sz="1400" b="1" i="0" u="none" strike="noStrike">
                        <a:effectLst/>
                        <a:latin typeface="Arial" panose="020B0604020202020204" pitchFamily="34" charset="0"/>
                      </a:endParaRPr>
                    </a:p>
                  </a:txBody>
                  <a:tcPr marL="6615" marR="6615" marT="6615" marB="0" anchor="b"/>
                </a:tc>
                <a:extLst>
                  <a:ext uri="{0D108BD9-81ED-4DB2-BD59-A6C34878D82A}">
                    <a16:rowId xmlns:a16="http://schemas.microsoft.com/office/drawing/2014/main" val="4239607513"/>
                  </a:ext>
                </a:extLst>
              </a:tr>
              <a:tr h="239479">
                <a:tc>
                  <a:txBody>
                    <a:bodyPr/>
                    <a:lstStyle/>
                    <a:p>
                      <a:pPr algn="l" fontAlgn="b"/>
                      <a:r>
                        <a:rPr lang="nb-NO" sz="1400" u="none" strike="noStrike">
                          <a:effectLst/>
                        </a:rPr>
                        <a:t>Gode sørsamiske tilbud i videregående skole</a:t>
                      </a:r>
                      <a:endParaRPr lang="nb-NO" sz="1400" b="0" i="0" u="none" strike="noStrike">
                        <a:effectLst/>
                        <a:latin typeface="Arial" panose="020B0604020202020204" pitchFamily="34" charset="0"/>
                      </a:endParaRPr>
                    </a:p>
                  </a:txBody>
                  <a:tcPr marL="6615" marR="6615" marT="6615" marB="0" anchor="b">
                    <a:solidFill>
                      <a:schemeClr val="tx2">
                        <a:lumMod val="20000"/>
                        <a:lumOff val="80000"/>
                      </a:schemeClr>
                    </a:solidFill>
                  </a:tcPr>
                </a:tc>
                <a:tc>
                  <a:txBody>
                    <a:bodyPr/>
                    <a:lstStyle/>
                    <a:p>
                      <a:pPr algn="l" fontAlgn="b"/>
                      <a:r>
                        <a:rPr lang="nb-NO" sz="1400" u="none" strike="noStrike">
                          <a:effectLst/>
                        </a:rPr>
                        <a:t>32</a:t>
                      </a:r>
                      <a:endParaRPr lang="nb-NO" sz="1400" b="0" i="0" u="none" strike="noStrike">
                        <a:effectLst/>
                        <a:latin typeface="Arial" panose="020B0604020202020204" pitchFamily="34" charset="0"/>
                      </a:endParaRPr>
                    </a:p>
                  </a:txBody>
                  <a:tcPr marL="6615" marR="6615" marT="6615" marB="0" anchor="b">
                    <a:solidFill>
                      <a:schemeClr val="tx2">
                        <a:lumMod val="20000"/>
                        <a:lumOff val="80000"/>
                      </a:schemeClr>
                    </a:solidFill>
                  </a:tcPr>
                </a:tc>
                <a:tc>
                  <a:txBody>
                    <a:bodyPr/>
                    <a:lstStyle/>
                    <a:p>
                      <a:pPr algn="l" fontAlgn="b"/>
                      <a:r>
                        <a:rPr lang="nb-NO" sz="1400" u="none" strike="noStrike">
                          <a:effectLst/>
                        </a:rPr>
                        <a:t>14</a:t>
                      </a:r>
                      <a:endParaRPr lang="nb-NO" sz="1400" b="0" i="0" u="none" strike="noStrike">
                        <a:effectLst/>
                        <a:latin typeface="Arial" panose="020B0604020202020204" pitchFamily="34" charset="0"/>
                      </a:endParaRPr>
                    </a:p>
                  </a:txBody>
                  <a:tcPr marL="6615" marR="6615" marT="6615" marB="0" anchor="b">
                    <a:solidFill>
                      <a:schemeClr val="tx2">
                        <a:lumMod val="20000"/>
                        <a:lumOff val="80000"/>
                      </a:schemeClr>
                    </a:solidFill>
                  </a:tcPr>
                </a:tc>
                <a:tc>
                  <a:txBody>
                    <a:bodyPr/>
                    <a:lstStyle/>
                    <a:p>
                      <a:pPr algn="l" fontAlgn="b"/>
                      <a:r>
                        <a:rPr lang="nb-NO" sz="1400" u="none" strike="noStrike">
                          <a:effectLst/>
                        </a:rPr>
                        <a:t>33</a:t>
                      </a:r>
                      <a:endParaRPr lang="nb-NO" sz="1400" b="0" i="0" u="none" strike="noStrike">
                        <a:effectLst/>
                        <a:latin typeface="Arial" panose="020B0604020202020204" pitchFamily="34" charset="0"/>
                      </a:endParaRPr>
                    </a:p>
                  </a:txBody>
                  <a:tcPr marL="6615" marR="6615" marT="6615" marB="0" anchor="b">
                    <a:solidFill>
                      <a:schemeClr val="tx2">
                        <a:lumMod val="20000"/>
                        <a:lumOff val="80000"/>
                      </a:schemeClr>
                    </a:solidFill>
                  </a:tcPr>
                </a:tc>
                <a:tc>
                  <a:txBody>
                    <a:bodyPr/>
                    <a:lstStyle/>
                    <a:p>
                      <a:pPr algn="l" fontAlgn="b"/>
                      <a:r>
                        <a:rPr lang="nb-NO" sz="1400" u="none" strike="noStrike">
                          <a:effectLst/>
                        </a:rPr>
                        <a:t>8</a:t>
                      </a:r>
                      <a:endParaRPr lang="nb-NO" sz="1400" b="0" i="0" u="none" strike="noStrike">
                        <a:effectLst/>
                        <a:latin typeface="Arial" panose="020B0604020202020204" pitchFamily="34" charset="0"/>
                      </a:endParaRPr>
                    </a:p>
                  </a:txBody>
                  <a:tcPr marL="6615" marR="6615" marT="6615" marB="0" anchor="b">
                    <a:solidFill>
                      <a:schemeClr val="tx2">
                        <a:lumMod val="20000"/>
                        <a:lumOff val="80000"/>
                      </a:schemeClr>
                    </a:solidFill>
                  </a:tcPr>
                </a:tc>
                <a:tc>
                  <a:txBody>
                    <a:bodyPr/>
                    <a:lstStyle/>
                    <a:p>
                      <a:pPr algn="l" fontAlgn="b"/>
                      <a:r>
                        <a:rPr lang="nb-NO" sz="1400" u="none" strike="noStrike">
                          <a:effectLst/>
                        </a:rPr>
                        <a:t>20</a:t>
                      </a:r>
                      <a:endParaRPr lang="nb-NO" sz="1400" b="0" i="0" u="none" strike="noStrike">
                        <a:effectLst/>
                        <a:latin typeface="Arial" panose="020B0604020202020204" pitchFamily="34" charset="0"/>
                      </a:endParaRPr>
                    </a:p>
                  </a:txBody>
                  <a:tcPr marL="6615" marR="6615" marT="6615" marB="0" anchor="b">
                    <a:solidFill>
                      <a:schemeClr val="tx2">
                        <a:lumMod val="20000"/>
                        <a:lumOff val="80000"/>
                      </a:schemeClr>
                    </a:solidFill>
                  </a:tcPr>
                </a:tc>
                <a:tc>
                  <a:txBody>
                    <a:bodyPr/>
                    <a:lstStyle/>
                    <a:p>
                      <a:pPr algn="l" fontAlgn="b"/>
                      <a:r>
                        <a:rPr lang="nb-NO" sz="1400" u="none" strike="noStrike">
                          <a:effectLst/>
                        </a:rPr>
                        <a:t>176</a:t>
                      </a:r>
                      <a:endParaRPr lang="nb-NO" sz="1400" b="0" i="0" u="none" strike="noStrike">
                        <a:effectLst/>
                        <a:latin typeface="Arial" panose="020B0604020202020204" pitchFamily="34" charset="0"/>
                      </a:endParaRPr>
                    </a:p>
                  </a:txBody>
                  <a:tcPr marL="6615" marR="6615" marT="6615" marB="0" anchor="b">
                    <a:solidFill>
                      <a:schemeClr val="tx2">
                        <a:lumMod val="20000"/>
                        <a:lumOff val="80000"/>
                      </a:schemeClr>
                    </a:solidFill>
                  </a:tcPr>
                </a:tc>
                <a:tc>
                  <a:txBody>
                    <a:bodyPr/>
                    <a:lstStyle/>
                    <a:p>
                      <a:pPr algn="l" fontAlgn="b"/>
                      <a:r>
                        <a:rPr lang="nb-NO" sz="1400" b="1" u="none" strike="noStrike">
                          <a:effectLst/>
                        </a:rPr>
                        <a:t>283</a:t>
                      </a:r>
                      <a:endParaRPr lang="nb-NO" sz="1400" b="1" i="0" u="none" strike="noStrike">
                        <a:effectLst/>
                        <a:latin typeface="Arial" panose="020B0604020202020204" pitchFamily="34" charset="0"/>
                      </a:endParaRPr>
                    </a:p>
                  </a:txBody>
                  <a:tcPr marL="6615" marR="6615" marT="6615" marB="0" anchor="b">
                    <a:solidFill>
                      <a:schemeClr val="tx2">
                        <a:lumMod val="20000"/>
                        <a:lumOff val="80000"/>
                      </a:schemeClr>
                    </a:solidFill>
                  </a:tcPr>
                </a:tc>
                <a:extLst>
                  <a:ext uri="{0D108BD9-81ED-4DB2-BD59-A6C34878D82A}">
                    <a16:rowId xmlns:a16="http://schemas.microsoft.com/office/drawing/2014/main" val="217930469"/>
                  </a:ext>
                </a:extLst>
              </a:tr>
              <a:tr h="239479">
                <a:tc>
                  <a:txBody>
                    <a:bodyPr/>
                    <a:lstStyle/>
                    <a:p>
                      <a:pPr algn="l" fontAlgn="b"/>
                      <a:r>
                        <a:rPr lang="nb-NO" sz="1400" u="none" strike="noStrike">
                          <a:effectLst/>
                        </a:rPr>
                        <a:t>Aktiviteter i samarbeid med det samiske miljøet</a:t>
                      </a:r>
                      <a:endParaRPr lang="nb-NO" sz="1400" b="0" i="0" u="none" strike="noStrike">
                        <a:effectLst/>
                        <a:latin typeface="Arial" panose="020B0604020202020204" pitchFamily="34" charset="0"/>
                      </a:endParaRPr>
                    </a:p>
                  </a:txBody>
                  <a:tcPr marL="6615" marR="6615" marT="6615" marB="0" anchor="b"/>
                </a:tc>
                <a:tc>
                  <a:txBody>
                    <a:bodyPr/>
                    <a:lstStyle/>
                    <a:p>
                      <a:pPr algn="l" fontAlgn="b"/>
                      <a:r>
                        <a:rPr lang="nb-NO" sz="1400" u="none" strike="noStrike">
                          <a:effectLst/>
                        </a:rPr>
                        <a:t>31</a:t>
                      </a:r>
                      <a:endParaRPr lang="nb-NO" sz="1400" b="0" i="0" u="none" strike="noStrike">
                        <a:effectLst/>
                        <a:latin typeface="Arial" panose="020B0604020202020204" pitchFamily="34" charset="0"/>
                      </a:endParaRPr>
                    </a:p>
                  </a:txBody>
                  <a:tcPr marL="6615" marR="6615" marT="6615" marB="0" anchor="b"/>
                </a:tc>
                <a:tc>
                  <a:txBody>
                    <a:bodyPr/>
                    <a:lstStyle/>
                    <a:p>
                      <a:pPr algn="l" fontAlgn="b"/>
                      <a:r>
                        <a:rPr lang="nb-NO" sz="1400" u="none" strike="noStrike">
                          <a:effectLst/>
                        </a:rPr>
                        <a:t>25</a:t>
                      </a:r>
                      <a:endParaRPr lang="nb-NO" sz="1400" b="0" i="0" u="none" strike="noStrike">
                        <a:effectLst/>
                        <a:latin typeface="Arial" panose="020B0604020202020204" pitchFamily="34" charset="0"/>
                      </a:endParaRPr>
                    </a:p>
                  </a:txBody>
                  <a:tcPr marL="6615" marR="6615" marT="6615" marB="0" anchor="b"/>
                </a:tc>
                <a:tc>
                  <a:txBody>
                    <a:bodyPr/>
                    <a:lstStyle/>
                    <a:p>
                      <a:pPr algn="l" fontAlgn="b"/>
                      <a:r>
                        <a:rPr lang="nb-NO" sz="1400" u="none" strike="noStrike">
                          <a:effectLst/>
                        </a:rPr>
                        <a:t>28</a:t>
                      </a:r>
                      <a:endParaRPr lang="nb-NO" sz="1400" b="0" i="0" u="none" strike="noStrike">
                        <a:effectLst/>
                        <a:latin typeface="Arial" panose="020B0604020202020204" pitchFamily="34" charset="0"/>
                      </a:endParaRPr>
                    </a:p>
                  </a:txBody>
                  <a:tcPr marL="6615" marR="6615" marT="6615" marB="0" anchor="b"/>
                </a:tc>
                <a:tc>
                  <a:txBody>
                    <a:bodyPr/>
                    <a:lstStyle/>
                    <a:p>
                      <a:pPr algn="l" fontAlgn="b"/>
                      <a:r>
                        <a:rPr lang="nb-NO" sz="1400" u="none" strike="noStrike">
                          <a:effectLst/>
                        </a:rPr>
                        <a:t>13</a:t>
                      </a:r>
                      <a:endParaRPr lang="nb-NO" sz="1400" b="0" i="0" u="none" strike="noStrike">
                        <a:effectLst/>
                        <a:latin typeface="Arial" panose="020B0604020202020204" pitchFamily="34" charset="0"/>
                      </a:endParaRPr>
                    </a:p>
                  </a:txBody>
                  <a:tcPr marL="6615" marR="6615" marT="6615" marB="0" anchor="b"/>
                </a:tc>
                <a:tc>
                  <a:txBody>
                    <a:bodyPr/>
                    <a:lstStyle/>
                    <a:p>
                      <a:pPr algn="l" fontAlgn="b"/>
                      <a:r>
                        <a:rPr lang="nb-NO" sz="1400" u="none" strike="noStrike">
                          <a:effectLst/>
                        </a:rPr>
                        <a:t>27</a:t>
                      </a:r>
                      <a:endParaRPr lang="nb-NO" sz="1400" b="0" i="0" u="none" strike="noStrike">
                        <a:effectLst/>
                        <a:latin typeface="Arial" panose="020B0604020202020204" pitchFamily="34" charset="0"/>
                      </a:endParaRPr>
                    </a:p>
                  </a:txBody>
                  <a:tcPr marL="6615" marR="6615" marT="6615" marB="0" anchor="b"/>
                </a:tc>
                <a:tc>
                  <a:txBody>
                    <a:bodyPr/>
                    <a:lstStyle/>
                    <a:p>
                      <a:pPr algn="l" fontAlgn="b"/>
                      <a:r>
                        <a:rPr lang="nb-NO" sz="1400" u="none" strike="noStrike">
                          <a:effectLst/>
                        </a:rPr>
                        <a:t>159</a:t>
                      </a:r>
                      <a:endParaRPr lang="nb-NO" sz="1400" b="0" i="0" u="none" strike="noStrike">
                        <a:effectLst/>
                        <a:latin typeface="Arial" panose="020B0604020202020204" pitchFamily="34" charset="0"/>
                      </a:endParaRPr>
                    </a:p>
                  </a:txBody>
                  <a:tcPr marL="6615" marR="6615" marT="6615" marB="0" anchor="b"/>
                </a:tc>
                <a:tc>
                  <a:txBody>
                    <a:bodyPr/>
                    <a:lstStyle/>
                    <a:p>
                      <a:pPr algn="l" fontAlgn="b"/>
                      <a:r>
                        <a:rPr lang="nb-NO" sz="1400" b="1" u="none" strike="noStrike">
                          <a:effectLst/>
                        </a:rPr>
                        <a:t>283</a:t>
                      </a:r>
                      <a:endParaRPr lang="nb-NO" sz="1400" b="1" i="0" u="none" strike="noStrike">
                        <a:effectLst/>
                        <a:latin typeface="Arial" panose="020B0604020202020204" pitchFamily="34" charset="0"/>
                      </a:endParaRPr>
                    </a:p>
                  </a:txBody>
                  <a:tcPr marL="6615" marR="6615" marT="6615" marB="0" anchor="b"/>
                </a:tc>
                <a:extLst>
                  <a:ext uri="{0D108BD9-81ED-4DB2-BD59-A6C34878D82A}">
                    <a16:rowId xmlns:a16="http://schemas.microsoft.com/office/drawing/2014/main" val="2123945490"/>
                  </a:ext>
                </a:extLst>
              </a:tr>
            </a:tbl>
          </a:graphicData>
        </a:graphic>
      </p:graphicFrame>
      <p:sp>
        <p:nvSpPr>
          <p:cNvPr id="3" name="TekstSylinder 2">
            <a:extLst>
              <a:ext uri="{FF2B5EF4-FFF2-40B4-BE49-F238E27FC236}">
                <a16:creationId xmlns:a16="http://schemas.microsoft.com/office/drawing/2014/main" id="{59A91E76-18AC-482B-9FF1-504E51B03E8F}"/>
              </a:ext>
            </a:extLst>
          </p:cNvPr>
          <p:cNvSpPr txBox="1"/>
          <p:nvPr/>
        </p:nvSpPr>
        <p:spPr>
          <a:xfrm>
            <a:off x="461913" y="4270341"/>
            <a:ext cx="8224887" cy="1569660"/>
          </a:xfrm>
          <a:prstGeom prst="rect">
            <a:avLst/>
          </a:prstGeom>
          <a:noFill/>
          <a:ln>
            <a:solidFill>
              <a:schemeClr val="accent1"/>
            </a:solidFill>
          </a:ln>
        </p:spPr>
        <p:txBody>
          <a:bodyPr wrap="square" rtlCol="0">
            <a:spAutoFit/>
          </a:bodyPr>
          <a:lstStyle/>
          <a:p>
            <a:pPr algn="just"/>
            <a:r>
              <a:rPr lang="nb-NO" sz="1600"/>
              <a:t>Svarene viser at det er et betydelig antall som ikke kjenner til hvordan situasjonen er i </a:t>
            </a:r>
          </a:p>
          <a:p>
            <a:pPr algn="just"/>
            <a:r>
              <a:rPr lang="nb-NO" sz="1600"/>
              <a:t>Trondheim. Av de som tar stilling til spørsmålene er det en overvekt av respondenter som </a:t>
            </a:r>
          </a:p>
          <a:p>
            <a:pPr algn="just"/>
            <a:r>
              <a:rPr lang="nb-NO" sz="1600"/>
              <a:t>er helt eller delvis uenige i at det er gode eller nok aktiviteter, men også at det er en god del </a:t>
            </a:r>
          </a:p>
          <a:p>
            <a:pPr algn="just"/>
            <a:r>
              <a:rPr lang="nb-NO" sz="1600"/>
              <a:t>som mener det motsatte. Vi ser at det er sannsynlig at det generelt er utfordrende å gi </a:t>
            </a:r>
          </a:p>
          <a:p>
            <a:pPr algn="just"/>
            <a:r>
              <a:rPr lang="nb-NO" sz="1600"/>
              <a:t>tilstrekkelig informasjon om tilbud og aktiviteter, og at det dermed er lite kunnskap </a:t>
            </a:r>
          </a:p>
          <a:p>
            <a:pPr algn="just"/>
            <a:r>
              <a:rPr lang="nb-NO" sz="1600"/>
              <a:t>om disse temaene i befolkningen.</a:t>
            </a:r>
          </a:p>
        </p:txBody>
      </p:sp>
    </p:spTree>
    <p:extLst>
      <p:ext uri="{BB962C8B-B14F-4D97-AF65-F5344CB8AC3E}">
        <p14:creationId xmlns:p14="http://schemas.microsoft.com/office/powerpoint/2010/main" val="28341183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2895964-24EA-49FF-80C8-E11B49DDF368}"/>
              </a:ext>
            </a:extLst>
          </p:cNvPr>
          <p:cNvSpPr>
            <a:spLocks noGrp="1"/>
          </p:cNvSpPr>
          <p:nvPr>
            <p:ph type="title"/>
          </p:nvPr>
        </p:nvSpPr>
        <p:spPr/>
        <p:txBody>
          <a:bodyPr>
            <a:normAutofit fontScale="90000"/>
          </a:bodyPr>
          <a:lstStyle/>
          <a:p>
            <a:r>
              <a:rPr lang="nb-NO" sz="1800" b="1" i="0" u="none" strike="noStrike">
                <a:effectLst/>
                <a:latin typeface="Arial" panose="020B0604020202020204" pitchFamily="34" charset="0"/>
              </a:rPr>
              <a:t>Trondheim kommune og Trøndelag fylkeskommune ønsker å bidra til synliggjøring av sørsamisk språk og kultur.</a:t>
            </a:r>
            <a:br>
              <a:rPr lang="nb-NO" sz="1800" b="1" i="0" u="none" strike="noStrike">
                <a:effectLst/>
                <a:latin typeface="Arial" panose="020B0604020202020204" pitchFamily="34" charset="0"/>
              </a:rPr>
            </a:br>
            <a:br>
              <a:rPr lang="nb-NO" sz="1800" b="1" i="0" u="none" strike="noStrike">
                <a:effectLst/>
                <a:latin typeface="Arial" panose="020B0604020202020204" pitchFamily="34" charset="0"/>
              </a:rPr>
            </a:br>
            <a:r>
              <a:rPr lang="nb-NO" sz="1800" b="1" i="0" u="none" strike="noStrike">
                <a:effectLst/>
                <a:latin typeface="Arial" panose="020B0604020202020204" pitchFamily="34" charset="0"/>
              </a:rPr>
              <a:t>Hvor enig er du i at:</a:t>
            </a:r>
            <a:r>
              <a:rPr lang="nb-NO"/>
              <a:t> </a:t>
            </a:r>
          </a:p>
        </p:txBody>
      </p:sp>
      <p:graphicFrame>
        <p:nvGraphicFramePr>
          <p:cNvPr id="4" name="Plassholder for innhold 3">
            <a:extLst>
              <a:ext uri="{FF2B5EF4-FFF2-40B4-BE49-F238E27FC236}">
                <a16:creationId xmlns:a16="http://schemas.microsoft.com/office/drawing/2014/main" id="{F2DA5C6B-747E-4087-AF50-72DD8BF69EF9}"/>
              </a:ext>
            </a:extLst>
          </p:cNvPr>
          <p:cNvGraphicFramePr>
            <a:graphicFrameLocks noGrp="1"/>
          </p:cNvGraphicFramePr>
          <p:nvPr>
            <p:ph idx="1"/>
            <p:extLst>
              <p:ext uri="{D42A27DB-BD31-4B8C-83A1-F6EECF244321}">
                <p14:modId xmlns:p14="http://schemas.microsoft.com/office/powerpoint/2010/main" val="4043054575"/>
              </p:ext>
            </p:extLst>
          </p:nvPr>
        </p:nvGraphicFramePr>
        <p:xfrm>
          <a:off x="457200" y="1833199"/>
          <a:ext cx="8229600" cy="2247935"/>
        </p:xfrm>
        <a:graphic>
          <a:graphicData uri="http://schemas.openxmlformats.org/drawingml/2006/table">
            <a:tbl>
              <a:tblPr>
                <a:tableStyleId>{5C22544A-7EE6-4342-B048-85BDC9FD1C3A}</a:tableStyleId>
              </a:tblPr>
              <a:tblGrid>
                <a:gridCol w="3901736">
                  <a:extLst>
                    <a:ext uri="{9D8B030D-6E8A-4147-A177-3AD203B41FA5}">
                      <a16:colId xmlns:a16="http://schemas.microsoft.com/office/drawing/2014/main" val="2764853111"/>
                    </a:ext>
                  </a:extLst>
                </a:gridCol>
                <a:gridCol w="807868">
                  <a:extLst>
                    <a:ext uri="{9D8B030D-6E8A-4147-A177-3AD203B41FA5}">
                      <a16:colId xmlns:a16="http://schemas.microsoft.com/office/drawing/2014/main" val="766295567"/>
                    </a:ext>
                  </a:extLst>
                </a:gridCol>
                <a:gridCol w="710213">
                  <a:extLst>
                    <a:ext uri="{9D8B030D-6E8A-4147-A177-3AD203B41FA5}">
                      <a16:colId xmlns:a16="http://schemas.microsoft.com/office/drawing/2014/main" val="1556326884"/>
                    </a:ext>
                  </a:extLst>
                </a:gridCol>
                <a:gridCol w="843379">
                  <a:extLst>
                    <a:ext uri="{9D8B030D-6E8A-4147-A177-3AD203B41FA5}">
                      <a16:colId xmlns:a16="http://schemas.microsoft.com/office/drawing/2014/main" val="1100614515"/>
                    </a:ext>
                  </a:extLst>
                </a:gridCol>
                <a:gridCol w="612559">
                  <a:extLst>
                    <a:ext uri="{9D8B030D-6E8A-4147-A177-3AD203B41FA5}">
                      <a16:colId xmlns:a16="http://schemas.microsoft.com/office/drawing/2014/main" val="3877926382"/>
                    </a:ext>
                  </a:extLst>
                </a:gridCol>
                <a:gridCol w="692459">
                  <a:extLst>
                    <a:ext uri="{9D8B030D-6E8A-4147-A177-3AD203B41FA5}">
                      <a16:colId xmlns:a16="http://schemas.microsoft.com/office/drawing/2014/main" val="221945610"/>
                    </a:ext>
                  </a:extLst>
                </a:gridCol>
                <a:gridCol w="661386">
                  <a:extLst>
                    <a:ext uri="{9D8B030D-6E8A-4147-A177-3AD203B41FA5}">
                      <a16:colId xmlns:a16="http://schemas.microsoft.com/office/drawing/2014/main" val="3458494766"/>
                    </a:ext>
                  </a:extLst>
                </a:gridCol>
              </a:tblGrid>
              <a:tr h="193694">
                <a:tc>
                  <a:txBody>
                    <a:bodyPr/>
                    <a:lstStyle/>
                    <a:p>
                      <a:pPr algn="l" fontAlgn="b"/>
                      <a:r>
                        <a:rPr lang="nb-NO" sz="1600" u="none" strike="noStrike">
                          <a:solidFill>
                            <a:schemeClr val="bg1"/>
                          </a:solidFill>
                          <a:effectLst/>
                        </a:rPr>
                        <a:t>Svar</a:t>
                      </a:r>
                      <a:endParaRPr lang="nb-NO" sz="1600" b="1" i="0" u="none" strike="noStrike">
                        <a:solidFill>
                          <a:schemeClr val="bg1"/>
                        </a:solidFill>
                        <a:effectLst/>
                        <a:latin typeface="Arial" panose="020B0604020202020204" pitchFamily="34" charset="0"/>
                      </a:endParaRPr>
                    </a:p>
                  </a:txBody>
                  <a:tcPr marL="7227" marR="7227" marT="7227" marB="0" anchor="b">
                    <a:solidFill>
                      <a:schemeClr val="tx2">
                        <a:lumMod val="60000"/>
                        <a:lumOff val="40000"/>
                      </a:schemeClr>
                    </a:solidFill>
                  </a:tcPr>
                </a:tc>
                <a:tc>
                  <a:txBody>
                    <a:bodyPr/>
                    <a:lstStyle/>
                    <a:p>
                      <a:pPr algn="l" fontAlgn="b"/>
                      <a:r>
                        <a:rPr lang="nb-NO" sz="1600" u="none" strike="noStrike">
                          <a:solidFill>
                            <a:schemeClr val="bg1"/>
                          </a:solidFill>
                          <a:effectLst/>
                        </a:rPr>
                        <a:t>Helt uenig</a:t>
                      </a:r>
                      <a:endParaRPr lang="nb-NO" sz="1600" b="1" i="0" u="none" strike="noStrike">
                        <a:solidFill>
                          <a:schemeClr val="bg1"/>
                        </a:solidFill>
                        <a:effectLst/>
                        <a:latin typeface="Arial" panose="020B0604020202020204" pitchFamily="34" charset="0"/>
                      </a:endParaRPr>
                    </a:p>
                  </a:txBody>
                  <a:tcPr marL="7227" marR="7227" marT="7227" marB="0" anchor="b">
                    <a:solidFill>
                      <a:schemeClr val="tx2">
                        <a:lumMod val="60000"/>
                        <a:lumOff val="40000"/>
                      </a:schemeClr>
                    </a:solidFill>
                  </a:tcPr>
                </a:tc>
                <a:tc>
                  <a:txBody>
                    <a:bodyPr/>
                    <a:lstStyle/>
                    <a:p>
                      <a:pPr algn="l" fontAlgn="b"/>
                      <a:r>
                        <a:rPr lang="nb-NO" sz="1600" u="none" strike="noStrike">
                          <a:solidFill>
                            <a:schemeClr val="bg1"/>
                          </a:solidFill>
                          <a:effectLst/>
                        </a:rPr>
                        <a:t>Delvis uenig</a:t>
                      </a:r>
                      <a:endParaRPr lang="nb-NO" sz="1600" b="1" i="0" u="none" strike="noStrike">
                        <a:solidFill>
                          <a:schemeClr val="bg1"/>
                        </a:solidFill>
                        <a:effectLst/>
                        <a:latin typeface="Arial" panose="020B0604020202020204" pitchFamily="34" charset="0"/>
                      </a:endParaRPr>
                    </a:p>
                  </a:txBody>
                  <a:tcPr marL="7227" marR="7227" marT="7227" marB="0" anchor="b">
                    <a:solidFill>
                      <a:schemeClr val="tx2">
                        <a:lumMod val="60000"/>
                        <a:lumOff val="40000"/>
                      </a:schemeClr>
                    </a:solidFill>
                  </a:tcPr>
                </a:tc>
                <a:tc>
                  <a:txBody>
                    <a:bodyPr/>
                    <a:lstStyle/>
                    <a:p>
                      <a:pPr algn="l" fontAlgn="b"/>
                      <a:r>
                        <a:rPr lang="nb-NO" sz="1600" u="none" strike="noStrike">
                          <a:solidFill>
                            <a:schemeClr val="bg1"/>
                          </a:solidFill>
                          <a:effectLst/>
                        </a:rPr>
                        <a:t>Verken enig eller uenig</a:t>
                      </a:r>
                      <a:endParaRPr lang="nb-NO" sz="1600" b="1" i="0" u="none" strike="noStrike">
                        <a:solidFill>
                          <a:schemeClr val="bg1"/>
                        </a:solidFill>
                        <a:effectLst/>
                        <a:latin typeface="Arial" panose="020B0604020202020204" pitchFamily="34" charset="0"/>
                      </a:endParaRPr>
                    </a:p>
                  </a:txBody>
                  <a:tcPr marL="7227" marR="7227" marT="7227" marB="0" anchor="b">
                    <a:solidFill>
                      <a:schemeClr val="tx2">
                        <a:lumMod val="60000"/>
                        <a:lumOff val="40000"/>
                      </a:schemeClr>
                    </a:solidFill>
                  </a:tcPr>
                </a:tc>
                <a:tc>
                  <a:txBody>
                    <a:bodyPr/>
                    <a:lstStyle/>
                    <a:p>
                      <a:pPr algn="l" fontAlgn="b"/>
                      <a:r>
                        <a:rPr lang="nb-NO" sz="1600" u="none" strike="noStrike">
                          <a:solidFill>
                            <a:schemeClr val="bg1"/>
                          </a:solidFill>
                          <a:effectLst/>
                        </a:rPr>
                        <a:t>Delvis enig</a:t>
                      </a:r>
                      <a:endParaRPr lang="nb-NO" sz="1600" b="1" i="0" u="none" strike="noStrike">
                        <a:solidFill>
                          <a:schemeClr val="bg1"/>
                        </a:solidFill>
                        <a:effectLst/>
                        <a:latin typeface="Arial" panose="020B0604020202020204" pitchFamily="34" charset="0"/>
                      </a:endParaRPr>
                    </a:p>
                  </a:txBody>
                  <a:tcPr marL="7227" marR="7227" marT="7227" marB="0" anchor="b">
                    <a:solidFill>
                      <a:schemeClr val="tx2">
                        <a:lumMod val="60000"/>
                        <a:lumOff val="40000"/>
                      </a:schemeClr>
                    </a:solidFill>
                  </a:tcPr>
                </a:tc>
                <a:tc>
                  <a:txBody>
                    <a:bodyPr/>
                    <a:lstStyle/>
                    <a:p>
                      <a:pPr algn="l" fontAlgn="b"/>
                      <a:r>
                        <a:rPr lang="nb-NO" sz="1600" u="none" strike="noStrike">
                          <a:solidFill>
                            <a:schemeClr val="bg1"/>
                          </a:solidFill>
                          <a:effectLst/>
                        </a:rPr>
                        <a:t>Helt enig</a:t>
                      </a:r>
                      <a:endParaRPr lang="nb-NO" sz="1600" b="1" i="0" u="none" strike="noStrike">
                        <a:solidFill>
                          <a:schemeClr val="bg1"/>
                        </a:solidFill>
                        <a:effectLst/>
                        <a:latin typeface="Arial" panose="020B0604020202020204" pitchFamily="34" charset="0"/>
                      </a:endParaRPr>
                    </a:p>
                  </a:txBody>
                  <a:tcPr marL="7227" marR="7227" marT="7227" marB="0" anchor="b">
                    <a:solidFill>
                      <a:schemeClr val="tx2">
                        <a:lumMod val="60000"/>
                        <a:lumOff val="40000"/>
                      </a:schemeClr>
                    </a:solidFill>
                  </a:tcPr>
                </a:tc>
                <a:tc>
                  <a:txBody>
                    <a:bodyPr/>
                    <a:lstStyle/>
                    <a:p>
                      <a:pPr algn="l" fontAlgn="b"/>
                      <a:r>
                        <a:rPr lang="nb-NO" sz="1600" b="1" u="none" strike="noStrike">
                          <a:solidFill>
                            <a:schemeClr val="bg1"/>
                          </a:solidFill>
                          <a:effectLst/>
                        </a:rPr>
                        <a:t>Total</a:t>
                      </a:r>
                      <a:endParaRPr lang="nb-NO" sz="1600" b="1" i="0" u="none" strike="noStrike">
                        <a:solidFill>
                          <a:schemeClr val="bg1"/>
                        </a:solidFill>
                        <a:effectLst/>
                        <a:latin typeface="Arial" panose="020B0604020202020204" pitchFamily="34" charset="0"/>
                      </a:endParaRPr>
                    </a:p>
                  </a:txBody>
                  <a:tcPr marL="7227" marR="7227" marT="7227" marB="0" anchor="b">
                    <a:solidFill>
                      <a:schemeClr val="tx2">
                        <a:lumMod val="60000"/>
                        <a:lumOff val="40000"/>
                      </a:schemeClr>
                    </a:solidFill>
                  </a:tcPr>
                </a:tc>
                <a:extLst>
                  <a:ext uri="{0D108BD9-81ED-4DB2-BD59-A6C34878D82A}">
                    <a16:rowId xmlns:a16="http://schemas.microsoft.com/office/drawing/2014/main" val="1297097196"/>
                  </a:ext>
                </a:extLst>
              </a:tr>
              <a:tr h="643239">
                <a:tc>
                  <a:txBody>
                    <a:bodyPr/>
                    <a:lstStyle/>
                    <a:p>
                      <a:pPr algn="l" fontAlgn="b"/>
                      <a:r>
                        <a:rPr lang="nb-NO" sz="1600" u="none" strike="noStrike">
                          <a:effectLst/>
                        </a:rPr>
                        <a:t>I Trondheim har kommunen tydelige tiltak for å synliggjøre den sørsamiske kulturen for både samer og resten av befolkningen</a:t>
                      </a:r>
                      <a:endParaRPr lang="nb-NO" sz="1600" b="0" i="0" u="none" strike="noStrike">
                        <a:effectLst/>
                        <a:latin typeface="Arial" panose="020B0604020202020204" pitchFamily="34" charset="0"/>
                      </a:endParaRPr>
                    </a:p>
                  </a:txBody>
                  <a:tcPr marL="7227" marR="7227" marT="7227" marB="0" anchor="b">
                    <a:solidFill>
                      <a:schemeClr val="bg1">
                        <a:lumMod val="95000"/>
                      </a:schemeClr>
                    </a:solidFill>
                  </a:tcPr>
                </a:tc>
                <a:tc>
                  <a:txBody>
                    <a:bodyPr/>
                    <a:lstStyle/>
                    <a:p>
                      <a:pPr algn="l" fontAlgn="b"/>
                      <a:r>
                        <a:rPr lang="nb-NO" sz="1600" u="none" strike="noStrike">
                          <a:effectLst/>
                        </a:rPr>
                        <a:t>48</a:t>
                      </a:r>
                      <a:endParaRPr lang="nb-NO" sz="1600" b="0" i="0" u="none" strike="noStrike">
                        <a:effectLst/>
                        <a:latin typeface="Arial" panose="020B0604020202020204" pitchFamily="34" charset="0"/>
                      </a:endParaRPr>
                    </a:p>
                  </a:txBody>
                  <a:tcPr marL="7227" marR="7227" marT="7227" marB="0" anchor="b">
                    <a:solidFill>
                      <a:schemeClr val="bg1">
                        <a:lumMod val="95000"/>
                      </a:schemeClr>
                    </a:solidFill>
                  </a:tcPr>
                </a:tc>
                <a:tc>
                  <a:txBody>
                    <a:bodyPr/>
                    <a:lstStyle/>
                    <a:p>
                      <a:pPr algn="l" fontAlgn="b"/>
                      <a:r>
                        <a:rPr lang="nb-NO" sz="1600" u="none" strike="noStrike">
                          <a:effectLst/>
                        </a:rPr>
                        <a:t>51</a:t>
                      </a:r>
                      <a:endParaRPr lang="nb-NO" sz="1600" b="0" i="0" u="none" strike="noStrike">
                        <a:effectLst/>
                        <a:latin typeface="Arial" panose="020B0604020202020204" pitchFamily="34" charset="0"/>
                      </a:endParaRPr>
                    </a:p>
                  </a:txBody>
                  <a:tcPr marL="7227" marR="7227" marT="7227" marB="0" anchor="b">
                    <a:solidFill>
                      <a:schemeClr val="bg1">
                        <a:lumMod val="95000"/>
                      </a:schemeClr>
                    </a:solidFill>
                  </a:tcPr>
                </a:tc>
                <a:tc>
                  <a:txBody>
                    <a:bodyPr/>
                    <a:lstStyle/>
                    <a:p>
                      <a:pPr algn="l" fontAlgn="b"/>
                      <a:r>
                        <a:rPr lang="nb-NO" sz="1600" u="none" strike="noStrike">
                          <a:effectLst/>
                        </a:rPr>
                        <a:t>119</a:t>
                      </a:r>
                      <a:endParaRPr lang="nb-NO" sz="1600" b="0" i="0" u="none" strike="noStrike">
                        <a:effectLst/>
                        <a:latin typeface="Arial" panose="020B0604020202020204" pitchFamily="34" charset="0"/>
                      </a:endParaRPr>
                    </a:p>
                  </a:txBody>
                  <a:tcPr marL="7227" marR="7227" marT="7227" marB="0" anchor="b">
                    <a:solidFill>
                      <a:schemeClr val="bg1">
                        <a:lumMod val="95000"/>
                      </a:schemeClr>
                    </a:solidFill>
                  </a:tcPr>
                </a:tc>
                <a:tc>
                  <a:txBody>
                    <a:bodyPr/>
                    <a:lstStyle/>
                    <a:p>
                      <a:pPr algn="l" fontAlgn="b"/>
                      <a:r>
                        <a:rPr lang="nb-NO" sz="1600" u="none" strike="noStrike">
                          <a:effectLst/>
                        </a:rPr>
                        <a:t>31</a:t>
                      </a:r>
                      <a:endParaRPr lang="nb-NO" sz="1600" b="0" i="0" u="none" strike="noStrike">
                        <a:effectLst/>
                        <a:latin typeface="Arial" panose="020B0604020202020204" pitchFamily="34" charset="0"/>
                      </a:endParaRPr>
                    </a:p>
                  </a:txBody>
                  <a:tcPr marL="7227" marR="7227" marT="7227" marB="0" anchor="b">
                    <a:solidFill>
                      <a:schemeClr val="bg1">
                        <a:lumMod val="95000"/>
                      </a:schemeClr>
                    </a:solidFill>
                  </a:tcPr>
                </a:tc>
                <a:tc>
                  <a:txBody>
                    <a:bodyPr/>
                    <a:lstStyle/>
                    <a:p>
                      <a:pPr algn="l" fontAlgn="b"/>
                      <a:r>
                        <a:rPr lang="nb-NO" sz="1600" u="none" strike="noStrike">
                          <a:effectLst/>
                        </a:rPr>
                        <a:t>24</a:t>
                      </a:r>
                      <a:endParaRPr lang="nb-NO" sz="1600" b="0" i="0" u="none" strike="noStrike">
                        <a:effectLst/>
                        <a:latin typeface="Arial" panose="020B0604020202020204" pitchFamily="34" charset="0"/>
                      </a:endParaRPr>
                    </a:p>
                  </a:txBody>
                  <a:tcPr marL="7227" marR="7227" marT="7227" marB="0" anchor="b">
                    <a:solidFill>
                      <a:schemeClr val="bg1">
                        <a:lumMod val="95000"/>
                      </a:schemeClr>
                    </a:solidFill>
                  </a:tcPr>
                </a:tc>
                <a:tc>
                  <a:txBody>
                    <a:bodyPr/>
                    <a:lstStyle/>
                    <a:p>
                      <a:pPr algn="l" fontAlgn="b"/>
                      <a:r>
                        <a:rPr lang="nb-NO" sz="1600" b="1" u="none" strike="noStrike">
                          <a:effectLst/>
                        </a:rPr>
                        <a:t>273</a:t>
                      </a:r>
                      <a:endParaRPr lang="nb-NO" sz="1600" b="1" i="0" u="none" strike="noStrike">
                        <a:effectLst/>
                        <a:latin typeface="Arial" panose="020B0604020202020204" pitchFamily="34" charset="0"/>
                      </a:endParaRPr>
                    </a:p>
                  </a:txBody>
                  <a:tcPr marL="7227" marR="7227" marT="7227" marB="0" anchor="b">
                    <a:solidFill>
                      <a:schemeClr val="bg1">
                        <a:lumMod val="95000"/>
                      </a:schemeClr>
                    </a:solidFill>
                  </a:tcPr>
                </a:tc>
                <a:extLst>
                  <a:ext uri="{0D108BD9-81ED-4DB2-BD59-A6C34878D82A}">
                    <a16:rowId xmlns:a16="http://schemas.microsoft.com/office/drawing/2014/main" val="246513857"/>
                  </a:ext>
                </a:extLst>
              </a:tr>
              <a:tr h="770441">
                <a:tc>
                  <a:txBody>
                    <a:bodyPr/>
                    <a:lstStyle/>
                    <a:p>
                      <a:pPr algn="l" fontAlgn="b"/>
                      <a:r>
                        <a:rPr lang="nb-NO" sz="1600" u="none" strike="noStrike">
                          <a:effectLst/>
                        </a:rPr>
                        <a:t>I Trondheim har fylkeskommunen tydelige tiltak for å synliggjøre den sørsamiske kulturen for både samer og resten av befolkningen</a:t>
                      </a:r>
                      <a:endParaRPr lang="nb-NO" sz="1600" b="0" i="0" u="none" strike="noStrike">
                        <a:effectLst/>
                        <a:latin typeface="Arial" panose="020B0604020202020204" pitchFamily="34" charset="0"/>
                      </a:endParaRPr>
                    </a:p>
                  </a:txBody>
                  <a:tcPr marL="7227" marR="7227" marT="7227" marB="0" anchor="b">
                    <a:solidFill>
                      <a:schemeClr val="tx2">
                        <a:lumMod val="20000"/>
                        <a:lumOff val="80000"/>
                      </a:schemeClr>
                    </a:solidFill>
                  </a:tcPr>
                </a:tc>
                <a:tc>
                  <a:txBody>
                    <a:bodyPr/>
                    <a:lstStyle/>
                    <a:p>
                      <a:pPr algn="l" fontAlgn="b"/>
                      <a:r>
                        <a:rPr lang="nb-NO" sz="1600" u="none" strike="noStrike">
                          <a:effectLst/>
                        </a:rPr>
                        <a:t>53</a:t>
                      </a:r>
                      <a:endParaRPr lang="nb-NO" sz="1600" b="0" i="0" u="none" strike="noStrike">
                        <a:effectLst/>
                        <a:latin typeface="Arial" panose="020B0604020202020204" pitchFamily="34" charset="0"/>
                      </a:endParaRPr>
                    </a:p>
                  </a:txBody>
                  <a:tcPr marL="7227" marR="7227" marT="7227" marB="0" anchor="b">
                    <a:solidFill>
                      <a:schemeClr val="tx2">
                        <a:lumMod val="20000"/>
                        <a:lumOff val="80000"/>
                      </a:schemeClr>
                    </a:solidFill>
                  </a:tcPr>
                </a:tc>
                <a:tc>
                  <a:txBody>
                    <a:bodyPr/>
                    <a:lstStyle/>
                    <a:p>
                      <a:pPr algn="l" fontAlgn="b"/>
                      <a:r>
                        <a:rPr lang="nb-NO" sz="1600" u="none" strike="noStrike">
                          <a:effectLst/>
                        </a:rPr>
                        <a:t>49</a:t>
                      </a:r>
                      <a:endParaRPr lang="nb-NO" sz="1600" b="0" i="0" u="none" strike="noStrike">
                        <a:effectLst/>
                        <a:latin typeface="Arial" panose="020B0604020202020204" pitchFamily="34" charset="0"/>
                      </a:endParaRPr>
                    </a:p>
                  </a:txBody>
                  <a:tcPr marL="7227" marR="7227" marT="7227" marB="0" anchor="b">
                    <a:solidFill>
                      <a:schemeClr val="tx2">
                        <a:lumMod val="20000"/>
                        <a:lumOff val="80000"/>
                      </a:schemeClr>
                    </a:solidFill>
                  </a:tcPr>
                </a:tc>
                <a:tc>
                  <a:txBody>
                    <a:bodyPr/>
                    <a:lstStyle/>
                    <a:p>
                      <a:pPr algn="l" fontAlgn="b"/>
                      <a:r>
                        <a:rPr lang="nb-NO" sz="1600" u="none" strike="noStrike">
                          <a:effectLst/>
                        </a:rPr>
                        <a:t>123</a:t>
                      </a:r>
                      <a:endParaRPr lang="nb-NO" sz="1600" b="0" i="0" u="none" strike="noStrike">
                        <a:effectLst/>
                        <a:latin typeface="Arial" panose="020B0604020202020204" pitchFamily="34" charset="0"/>
                      </a:endParaRPr>
                    </a:p>
                  </a:txBody>
                  <a:tcPr marL="7227" marR="7227" marT="7227" marB="0" anchor="b">
                    <a:solidFill>
                      <a:schemeClr val="tx2">
                        <a:lumMod val="20000"/>
                        <a:lumOff val="80000"/>
                      </a:schemeClr>
                    </a:solidFill>
                  </a:tcPr>
                </a:tc>
                <a:tc>
                  <a:txBody>
                    <a:bodyPr/>
                    <a:lstStyle/>
                    <a:p>
                      <a:pPr algn="l" fontAlgn="b"/>
                      <a:r>
                        <a:rPr lang="nb-NO" sz="1600" u="none" strike="noStrike">
                          <a:effectLst/>
                        </a:rPr>
                        <a:t>23</a:t>
                      </a:r>
                      <a:endParaRPr lang="nb-NO" sz="1600" b="0" i="0" u="none" strike="noStrike">
                        <a:effectLst/>
                        <a:latin typeface="Arial" panose="020B0604020202020204" pitchFamily="34" charset="0"/>
                      </a:endParaRPr>
                    </a:p>
                  </a:txBody>
                  <a:tcPr marL="7227" marR="7227" marT="7227" marB="0" anchor="b">
                    <a:solidFill>
                      <a:schemeClr val="tx2">
                        <a:lumMod val="20000"/>
                        <a:lumOff val="80000"/>
                      </a:schemeClr>
                    </a:solidFill>
                  </a:tcPr>
                </a:tc>
                <a:tc>
                  <a:txBody>
                    <a:bodyPr/>
                    <a:lstStyle/>
                    <a:p>
                      <a:pPr algn="l" fontAlgn="b"/>
                      <a:r>
                        <a:rPr lang="nb-NO" sz="1600" u="none" strike="noStrike">
                          <a:effectLst/>
                        </a:rPr>
                        <a:t>25</a:t>
                      </a:r>
                      <a:endParaRPr lang="nb-NO" sz="1600" b="0" i="0" u="none" strike="noStrike">
                        <a:effectLst/>
                        <a:latin typeface="Arial" panose="020B0604020202020204" pitchFamily="34" charset="0"/>
                      </a:endParaRPr>
                    </a:p>
                  </a:txBody>
                  <a:tcPr marL="7227" marR="7227" marT="7227" marB="0" anchor="b">
                    <a:solidFill>
                      <a:schemeClr val="tx2">
                        <a:lumMod val="20000"/>
                        <a:lumOff val="80000"/>
                      </a:schemeClr>
                    </a:solidFill>
                  </a:tcPr>
                </a:tc>
                <a:tc>
                  <a:txBody>
                    <a:bodyPr/>
                    <a:lstStyle/>
                    <a:p>
                      <a:pPr algn="l" fontAlgn="b"/>
                      <a:r>
                        <a:rPr lang="nb-NO" sz="1600" b="1" u="none" strike="noStrike">
                          <a:effectLst/>
                        </a:rPr>
                        <a:t>273</a:t>
                      </a:r>
                      <a:endParaRPr lang="nb-NO" sz="1600" b="1" i="0" u="none" strike="noStrike">
                        <a:effectLst/>
                        <a:latin typeface="Arial" panose="020B0604020202020204" pitchFamily="34" charset="0"/>
                      </a:endParaRPr>
                    </a:p>
                  </a:txBody>
                  <a:tcPr marL="7227" marR="7227" marT="7227" marB="0" anchor="b">
                    <a:solidFill>
                      <a:schemeClr val="tx2">
                        <a:lumMod val="20000"/>
                        <a:lumOff val="80000"/>
                      </a:schemeClr>
                    </a:solidFill>
                  </a:tcPr>
                </a:tc>
                <a:extLst>
                  <a:ext uri="{0D108BD9-81ED-4DB2-BD59-A6C34878D82A}">
                    <a16:rowId xmlns:a16="http://schemas.microsoft.com/office/drawing/2014/main" val="475810266"/>
                  </a:ext>
                </a:extLst>
              </a:tr>
            </a:tbl>
          </a:graphicData>
        </a:graphic>
      </p:graphicFrame>
      <p:sp>
        <p:nvSpPr>
          <p:cNvPr id="5" name="TekstSylinder 4">
            <a:extLst>
              <a:ext uri="{FF2B5EF4-FFF2-40B4-BE49-F238E27FC236}">
                <a16:creationId xmlns:a16="http://schemas.microsoft.com/office/drawing/2014/main" id="{D6496992-10BD-4E00-83A1-3047F92609A2}"/>
              </a:ext>
            </a:extLst>
          </p:cNvPr>
          <p:cNvSpPr txBox="1"/>
          <p:nvPr/>
        </p:nvSpPr>
        <p:spPr>
          <a:xfrm>
            <a:off x="426128" y="4572004"/>
            <a:ext cx="8486964" cy="1200329"/>
          </a:xfrm>
          <a:prstGeom prst="rect">
            <a:avLst/>
          </a:prstGeom>
          <a:noFill/>
          <a:ln>
            <a:solidFill>
              <a:schemeClr val="accent1"/>
            </a:solidFill>
          </a:ln>
        </p:spPr>
        <p:txBody>
          <a:bodyPr wrap="square" rtlCol="0">
            <a:spAutoFit/>
          </a:bodyPr>
          <a:lstStyle/>
          <a:p>
            <a:r>
              <a:rPr lang="nb-NO"/>
              <a:t>Av de som tar stilling til spørsmålene er det en overvekt av antall som er helt eller delvis</a:t>
            </a:r>
          </a:p>
          <a:p>
            <a:r>
              <a:rPr lang="nb-NO"/>
              <a:t>uenige i at det er gode eller nok aktiviteter. Vi ser også at en god del mener det </a:t>
            </a:r>
          </a:p>
          <a:p>
            <a:r>
              <a:rPr lang="nb-NO"/>
              <a:t>motsatte. Mange stiller seg nøytrale og er verken enige eller uenige. Her er det et potensial for å utvikle tiltak som kan bidra til bedre synliggjøring.</a:t>
            </a:r>
          </a:p>
        </p:txBody>
      </p:sp>
    </p:spTree>
    <p:extLst>
      <p:ext uri="{BB962C8B-B14F-4D97-AF65-F5344CB8AC3E}">
        <p14:creationId xmlns:p14="http://schemas.microsoft.com/office/powerpoint/2010/main" val="22395108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7EA28FF-143F-49DB-9F64-618D2C1F07F1}"/>
              </a:ext>
            </a:extLst>
          </p:cNvPr>
          <p:cNvSpPr>
            <a:spLocks noGrp="1"/>
          </p:cNvSpPr>
          <p:nvPr>
            <p:ph type="title"/>
          </p:nvPr>
        </p:nvSpPr>
        <p:spPr/>
        <p:txBody>
          <a:bodyPr>
            <a:normAutofit fontScale="90000"/>
          </a:bodyPr>
          <a:lstStyle/>
          <a:p>
            <a:r>
              <a:rPr lang="nb-NO" sz="1800" b="1" i="0" u="none" strike="noStrike">
                <a:effectLst/>
                <a:latin typeface="Arial" panose="020B0604020202020204" pitchFamily="34" charset="0"/>
              </a:rPr>
              <a:t>Trondheim kommune og Trøndelag fylkeskommune arbeider for å skape interesse for å lære seg å snakke sørsamisk og å lære mer om sørsamisk kultur og språk. </a:t>
            </a:r>
            <a:br>
              <a:rPr lang="nb-NO" sz="1800" b="1" i="0" u="none" strike="noStrike">
                <a:effectLst/>
                <a:latin typeface="Arial" panose="020B0604020202020204" pitchFamily="34" charset="0"/>
              </a:rPr>
            </a:br>
            <a:br>
              <a:rPr lang="nb-NO" sz="1800" b="1" i="0" u="none" strike="noStrike">
                <a:effectLst/>
                <a:latin typeface="Arial" panose="020B0604020202020204" pitchFamily="34" charset="0"/>
              </a:rPr>
            </a:br>
            <a:r>
              <a:rPr lang="nb-NO" sz="1800" b="1" i="0" u="none" strike="noStrike">
                <a:effectLst/>
                <a:latin typeface="Arial" panose="020B0604020202020204" pitchFamily="34" charset="0"/>
              </a:rPr>
              <a:t>Hva mener du om dette?</a:t>
            </a:r>
            <a:r>
              <a:rPr lang="nb-NO"/>
              <a:t> </a:t>
            </a:r>
          </a:p>
        </p:txBody>
      </p:sp>
      <p:graphicFrame>
        <p:nvGraphicFramePr>
          <p:cNvPr id="4" name="Plassholder for innhold 3">
            <a:extLst>
              <a:ext uri="{FF2B5EF4-FFF2-40B4-BE49-F238E27FC236}">
                <a16:creationId xmlns:a16="http://schemas.microsoft.com/office/drawing/2014/main" id="{ED479822-85EF-4BB3-BAF2-F1D22BA506AE}"/>
              </a:ext>
            </a:extLst>
          </p:cNvPr>
          <p:cNvGraphicFramePr>
            <a:graphicFrameLocks noGrp="1"/>
          </p:cNvGraphicFramePr>
          <p:nvPr>
            <p:ph idx="1"/>
            <p:extLst>
              <p:ext uri="{D42A27DB-BD31-4B8C-83A1-F6EECF244321}">
                <p14:modId xmlns:p14="http://schemas.microsoft.com/office/powerpoint/2010/main" val="361635073"/>
              </p:ext>
            </p:extLst>
          </p:nvPr>
        </p:nvGraphicFramePr>
        <p:xfrm>
          <a:off x="566257" y="1919949"/>
          <a:ext cx="8229600" cy="2757297"/>
        </p:xfrm>
        <a:graphic>
          <a:graphicData uri="http://schemas.openxmlformats.org/drawingml/2006/table">
            <a:tbl>
              <a:tblPr>
                <a:tableStyleId>{5C22544A-7EE6-4342-B048-85BDC9FD1C3A}</a:tableStyleId>
              </a:tblPr>
              <a:tblGrid>
                <a:gridCol w="3801557">
                  <a:extLst>
                    <a:ext uri="{9D8B030D-6E8A-4147-A177-3AD203B41FA5}">
                      <a16:colId xmlns:a16="http://schemas.microsoft.com/office/drawing/2014/main" val="558568301"/>
                    </a:ext>
                  </a:extLst>
                </a:gridCol>
                <a:gridCol w="816745">
                  <a:extLst>
                    <a:ext uri="{9D8B030D-6E8A-4147-A177-3AD203B41FA5}">
                      <a16:colId xmlns:a16="http://schemas.microsoft.com/office/drawing/2014/main" val="1761689653"/>
                    </a:ext>
                  </a:extLst>
                </a:gridCol>
                <a:gridCol w="719091">
                  <a:extLst>
                    <a:ext uri="{9D8B030D-6E8A-4147-A177-3AD203B41FA5}">
                      <a16:colId xmlns:a16="http://schemas.microsoft.com/office/drawing/2014/main" val="219908295"/>
                    </a:ext>
                  </a:extLst>
                </a:gridCol>
                <a:gridCol w="807868">
                  <a:extLst>
                    <a:ext uri="{9D8B030D-6E8A-4147-A177-3AD203B41FA5}">
                      <a16:colId xmlns:a16="http://schemas.microsoft.com/office/drawing/2014/main" val="771693917"/>
                    </a:ext>
                  </a:extLst>
                </a:gridCol>
                <a:gridCol w="763480">
                  <a:extLst>
                    <a:ext uri="{9D8B030D-6E8A-4147-A177-3AD203B41FA5}">
                      <a16:colId xmlns:a16="http://schemas.microsoft.com/office/drawing/2014/main" val="3204703694"/>
                    </a:ext>
                  </a:extLst>
                </a:gridCol>
                <a:gridCol w="630315">
                  <a:extLst>
                    <a:ext uri="{9D8B030D-6E8A-4147-A177-3AD203B41FA5}">
                      <a16:colId xmlns:a16="http://schemas.microsoft.com/office/drawing/2014/main" val="77083404"/>
                    </a:ext>
                  </a:extLst>
                </a:gridCol>
                <a:gridCol w="690544">
                  <a:extLst>
                    <a:ext uri="{9D8B030D-6E8A-4147-A177-3AD203B41FA5}">
                      <a16:colId xmlns:a16="http://schemas.microsoft.com/office/drawing/2014/main" val="4222074187"/>
                    </a:ext>
                  </a:extLst>
                </a:gridCol>
              </a:tblGrid>
              <a:tr h="193694">
                <a:tc>
                  <a:txBody>
                    <a:bodyPr/>
                    <a:lstStyle/>
                    <a:p>
                      <a:pPr algn="l" fontAlgn="b"/>
                      <a:r>
                        <a:rPr lang="nb-NO" sz="1600" u="none" strike="noStrike">
                          <a:solidFill>
                            <a:schemeClr val="bg1"/>
                          </a:solidFill>
                          <a:effectLst/>
                        </a:rPr>
                        <a:t>Svar</a:t>
                      </a:r>
                      <a:endParaRPr lang="nb-NO" sz="1600" b="1" i="0" u="none" strike="noStrike">
                        <a:solidFill>
                          <a:schemeClr val="bg1"/>
                        </a:solidFill>
                        <a:effectLst/>
                        <a:latin typeface="Arial" panose="020B0604020202020204" pitchFamily="34" charset="0"/>
                      </a:endParaRPr>
                    </a:p>
                  </a:txBody>
                  <a:tcPr marL="7227" marR="7227" marT="7227" marB="0" anchor="b">
                    <a:solidFill>
                      <a:schemeClr val="tx2">
                        <a:lumMod val="60000"/>
                        <a:lumOff val="40000"/>
                      </a:schemeClr>
                    </a:solidFill>
                  </a:tcPr>
                </a:tc>
                <a:tc>
                  <a:txBody>
                    <a:bodyPr/>
                    <a:lstStyle/>
                    <a:p>
                      <a:pPr algn="l" fontAlgn="b"/>
                      <a:r>
                        <a:rPr lang="nb-NO" sz="1600" u="none" strike="noStrike">
                          <a:solidFill>
                            <a:schemeClr val="bg1"/>
                          </a:solidFill>
                          <a:effectLst/>
                        </a:rPr>
                        <a:t>Helt uenig</a:t>
                      </a:r>
                      <a:endParaRPr lang="nb-NO" sz="1600" b="1" i="0" u="none" strike="noStrike">
                        <a:solidFill>
                          <a:schemeClr val="bg1"/>
                        </a:solidFill>
                        <a:effectLst/>
                        <a:latin typeface="Arial" panose="020B0604020202020204" pitchFamily="34" charset="0"/>
                      </a:endParaRPr>
                    </a:p>
                  </a:txBody>
                  <a:tcPr marL="7227" marR="7227" marT="7227" marB="0" anchor="b">
                    <a:solidFill>
                      <a:schemeClr val="tx2">
                        <a:lumMod val="60000"/>
                        <a:lumOff val="40000"/>
                      </a:schemeClr>
                    </a:solidFill>
                  </a:tcPr>
                </a:tc>
                <a:tc>
                  <a:txBody>
                    <a:bodyPr/>
                    <a:lstStyle/>
                    <a:p>
                      <a:pPr algn="l" fontAlgn="b"/>
                      <a:r>
                        <a:rPr lang="nb-NO" sz="1600" u="none" strike="noStrike">
                          <a:solidFill>
                            <a:schemeClr val="bg1"/>
                          </a:solidFill>
                          <a:effectLst/>
                        </a:rPr>
                        <a:t>Delvis uenig</a:t>
                      </a:r>
                      <a:endParaRPr lang="nb-NO" sz="1600" b="1" i="0" u="none" strike="noStrike">
                        <a:solidFill>
                          <a:schemeClr val="bg1"/>
                        </a:solidFill>
                        <a:effectLst/>
                        <a:latin typeface="Arial" panose="020B0604020202020204" pitchFamily="34" charset="0"/>
                      </a:endParaRPr>
                    </a:p>
                  </a:txBody>
                  <a:tcPr marL="7227" marR="7227" marT="7227" marB="0" anchor="b">
                    <a:solidFill>
                      <a:schemeClr val="tx2">
                        <a:lumMod val="60000"/>
                        <a:lumOff val="40000"/>
                      </a:schemeClr>
                    </a:solidFill>
                  </a:tcPr>
                </a:tc>
                <a:tc>
                  <a:txBody>
                    <a:bodyPr/>
                    <a:lstStyle/>
                    <a:p>
                      <a:pPr algn="l" fontAlgn="b"/>
                      <a:r>
                        <a:rPr lang="nb-NO" sz="1600" u="none" strike="noStrike">
                          <a:solidFill>
                            <a:schemeClr val="bg1"/>
                          </a:solidFill>
                          <a:effectLst/>
                        </a:rPr>
                        <a:t>Verken enig eller uenig</a:t>
                      </a:r>
                      <a:endParaRPr lang="nb-NO" sz="1600" b="1" i="0" u="none" strike="noStrike">
                        <a:solidFill>
                          <a:schemeClr val="bg1"/>
                        </a:solidFill>
                        <a:effectLst/>
                        <a:latin typeface="Arial" panose="020B0604020202020204" pitchFamily="34" charset="0"/>
                      </a:endParaRPr>
                    </a:p>
                  </a:txBody>
                  <a:tcPr marL="7227" marR="7227" marT="7227" marB="0" anchor="b">
                    <a:solidFill>
                      <a:schemeClr val="tx2">
                        <a:lumMod val="60000"/>
                        <a:lumOff val="40000"/>
                      </a:schemeClr>
                    </a:solidFill>
                  </a:tcPr>
                </a:tc>
                <a:tc>
                  <a:txBody>
                    <a:bodyPr/>
                    <a:lstStyle/>
                    <a:p>
                      <a:pPr algn="l" fontAlgn="b"/>
                      <a:r>
                        <a:rPr lang="nb-NO" sz="1600" u="none" strike="noStrike">
                          <a:solidFill>
                            <a:schemeClr val="bg1"/>
                          </a:solidFill>
                          <a:effectLst/>
                        </a:rPr>
                        <a:t>Delvis enig</a:t>
                      </a:r>
                      <a:endParaRPr lang="nb-NO" sz="1600" b="1" i="0" u="none" strike="noStrike">
                        <a:solidFill>
                          <a:schemeClr val="bg1"/>
                        </a:solidFill>
                        <a:effectLst/>
                        <a:latin typeface="Arial" panose="020B0604020202020204" pitchFamily="34" charset="0"/>
                      </a:endParaRPr>
                    </a:p>
                  </a:txBody>
                  <a:tcPr marL="7227" marR="7227" marT="7227" marB="0" anchor="b">
                    <a:solidFill>
                      <a:schemeClr val="tx2">
                        <a:lumMod val="60000"/>
                        <a:lumOff val="40000"/>
                      </a:schemeClr>
                    </a:solidFill>
                  </a:tcPr>
                </a:tc>
                <a:tc>
                  <a:txBody>
                    <a:bodyPr/>
                    <a:lstStyle/>
                    <a:p>
                      <a:pPr algn="l" fontAlgn="b"/>
                      <a:r>
                        <a:rPr lang="nb-NO" sz="1600" u="none" strike="noStrike">
                          <a:solidFill>
                            <a:schemeClr val="bg1"/>
                          </a:solidFill>
                          <a:effectLst/>
                        </a:rPr>
                        <a:t>Helt enig</a:t>
                      </a:r>
                      <a:endParaRPr lang="nb-NO" sz="1600" b="1" i="0" u="none" strike="noStrike">
                        <a:solidFill>
                          <a:schemeClr val="bg1"/>
                        </a:solidFill>
                        <a:effectLst/>
                        <a:latin typeface="Arial" panose="020B0604020202020204" pitchFamily="34" charset="0"/>
                      </a:endParaRPr>
                    </a:p>
                  </a:txBody>
                  <a:tcPr marL="7227" marR="7227" marT="7227" marB="0" anchor="b">
                    <a:solidFill>
                      <a:schemeClr val="tx2">
                        <a:lumMod val="60000"/>
                        <a:lumOff val="40000"/>
                      </a:schemeClr>
                    </a:solidFill>
                  </a:tcPr>
                </a:tc>
                <a:tc>
                  <a:txBody>
                    <a:bodyPr/>
                    <a:lstStyle/>
                    <a:p>
                      <a:pPr algn="l" fontAlgn="b"/>
                      <a:r>
                        <a:rPr lang="nb-NO" sz="1600" b="1" u="none" strike="noStrike">
                          <a:solidFill>
                            <a:schemeClr val="bg1"/>
                          </a:solidFill>
                          <a:effectLst/>
                        </a:rPr>
                        <a:t>Total</a:t>
                      </a:r>
                      <a:endParaRPr lang="nb-NO" sz="1600" b="1" i="0" u="none" strike="noStrike">
                        <a:solidFill>
                          <a:schemeClr val="bg1"/>
                        </a:solidFill>
                        <a:effectLst/>
                        <a:latin typeface="Arial" panose="020B0604020202020204" pitchFamily="34" charset="0"/>
                      </a:endParaRPr>
                    </a:p>
                  </a:txBody>
                  <a:tcPr marL="7227" marR="7227" marT="7227" marB="0" anchor="b">
                    <a:solidFill>
                      <a:schemeClr val="tx2">
                        <a:lumMod val="60000"/>
                        <a:lumOff val="40000"/>
                      </a:schemeClr>
                    </a:solidFill>
                  </a:tcPr>
                </a:tc>
                <a:extLst>
                  <a:ext uri="{0D108BD9-81ED-4DB2-BD59-A6C34878D82A}">
                    <a16:rowId xmlns:a16="http://schemas.microsoft.com/office/drawing/2014/main" val="31381606"/>
                  </a:ext>
                </a:extLst>
              </a:tr>
              <a:tr h="261632">
                <a:tc>
                  <a:txBody>
                    <a:bodyPr/>
                    <a:lstStyle/>
                    <a:p>
                      <a:pPr algn="l" fontAlgn="b"/>
                      <a:r>
                        <a:rPr lang="nb-NO" sz="1600" u="none" strike="noStrike">
                          <a:effectLst/>
                        </a:rPr>
                        <a:t>Det er viktig å ha et tilbud om å lære seg sørsamisk språk</a:t>
                      </a:r>
                      <a:endParaRPr lang="nb-NO" sz="1600" b="0" i="0" u="none" strike="noStrike">
                        <a:effectLst/>
                        <a:latin typeface="Arial" panose="020B0604020202020204" pitchFamily="34" charset="0"/>
                      </a:endParaRPr>
                    </a:p>
                  </a:txBody>
                  <a:tcPr marL="7227" marR="7227" marT="7227" marB="0" anchor="b"/>
                </a:tc>
                <a:tc>
                  <a:txBody>
                    <a:bodyPr/>
                    <a:lstStyle/>
                    <a:p>
                      <a:pPr algn="l" fontAlgn="b"/>
                      <a:r>
                        <a:rPr lang="nb-NO" sz="1600" u="none" strike="noStrike">
                          <a:effectLst/>
                        </a:rPr>
                        <a:t>28</a:t>
                      </a:r>
                      <a:endParaRPr lang="nb-NO" sz="1600" b="0" i="0" u="none" strike="noStrike">
                        <a:effectLst/>
                        <a:latin typeface="Arial" panose="020B0604020202020204" pitchFamily="34" charset="0"/>
                      </a:endParaRPr>
                    </a:p>
                  </a:txBody>
                  <a:tcPr marL="7227" marR="7227" marT="7227" marB="0" anchor="b"/>
                </a:tc>
                <a:tc>
                  <a:txBody>
                    <a:bodyPr/>
                    <a:lstStyle/>
                    <a:p>
                      <a:pPr algn="l" fontAlgn="b"/>
                      <a:r>
                        <a:rPr lang="nb-NO" sz="1600" u="none" strike="noStrike">
                          <a:effectLst/>
                        </a:rPr>
                        <a:t>14</a:t>
                      </a:r>
                      <a:endParaRPr lang="nb-NO" sz="1600" b="0" i="0" u="none" strike="noStrike">
                        <a:effectLst/>
                        <a:latin typeface="Arial" panose="020B0604020202020204" pitchFamily="34" charset="0"/>
                      </a:endParaRPr>
                    </a:p>
                  </a:txBody>
                  <a:tcPr marL="7227" marR="7227" marT="7227" marB="0" anchor="b"/>
                </a:tc>
                <a:tc>
                  <a:txBody>
                    <a:bodyPr/>
                    <a:lstStyle/>
                    <a:p>
                      <a:pPr algn="l" fontAlgn="b"/>
                      <a:r>
                        <a:rPr lang="nb-NO" sz="1600" u="none" strike="noStrike">
                          <a:effectLst/>
                        </a:rPr>
                        <a:t>64</a:t>
                      </a:r>
                      <a:endParaRPr lang="nb-NO" sz="1600" b="0" i="0" u="none" strike="noStrike">
                        <a:effectLst/>
                        <a:latin typeface="Arial" panose="020B0604020202020204" pitchFamily="34" charset="0"/>
                      </a:endParaRPr>
                    </a:p>
                  </a:txBody>
                  <a:tcPr marL="7227" marR="7227" marT="7227" marB="0" anchor="b"/>
                </a:tc>
                <a:tc>
                  <a:txBody>
                    <a:bodyPr/>
                    <a:lstStyle/>
                    <a:p>
                      <a:pPr algn="l" fontAlgn="b"/>
                      <a:r>
                        <a:rPr lang="nb-NO" sz="1600" u="none" strike="noStrike">
                          <a:effectLst/>
                        </a:rPr>
                        <a:t>56</a:t>
                      </a:r>
                      <a:endParaRPr lang="nb-NO" sz="1600" b="0" i="0" u="none" strike="noStrike">
                        <a:effectLst/>
                        <a:latin typeface="Arial" panose="020B0604020202020204" pitchFamily="34" charset="0"/>
                      </a:endParaRPr>
                    </a:p>
                  </a:txBody>
                  <a:tcPr marL="7227" marR="7227" marT="7227" marB="0" anchor="b"/>
                </a:tc>
                <a:tc>
                  <a:txBody>
                    <a:bodyPr/>
                    <a:lstStyle/>
                    <a:p>
                      <a:pPr algn="l" fontAlgn="b"/>
                      <a:r>
                        <a:rPr lang="nb-NO" sz="1600" u="none" strike="noStrike">
                          <a:effectLst/>
                        </a:rPr>
                        <a:t>97</a:t>
                      </a:r>
                      <a:endParaRPr lang="nb-NO" sz="1600" b="0" i="0" u="none" strike="noStrike">
                        <a:effectLst/>
                        <a:latin typeface="Arial" panose="020B0604020202020204" pitchFamily="34" charset="0"/>
                      </a:endParaRPr>
                    </a:p>
                  </a:txBody>
                  <a:tcPr marL="7227" marR="7227" marT="7227" marB="0" anchor="b"/>
                </a:tc>
                <a:tc>
                  <a:txBody>
                    <a:bodyPr/>
                    <a:lstStyle/>
                    <a:p>
                      <a:pPr algn="l" fontAlgn="b"/>
                      <a:r>
                        <a:rPr lang="nb-NO" sz="1600" b="1" u="none" strike="noStrike">
                          <a:effectLst/>
                        </a:rPr>
                        <a:t>259</a:t>
                      </a:r>
                      <a:endParaRPr lang="nb-NO" sz="1600" b="1" i="0" u="none" strike="noStrike">
                        <a:effectLst/>
                        <a:latin typeface="Arial" panose="020B0604020202020204" pitchFamily="34" charset="0"/>
                      </a:endParaRPr>
                    </a:p>
                  </a:txBody>
                  <a:tcPr marL="7227" marR="7227" marT="7227" marB="0" anchor="b"/>
                </a:tc>
                <a:extLst>
                  <a:ext uri="{0D108BD9-81ED-4DB2-BD59-A6C34878D82A}">
                    <a16:rowId xmlns:a16="http://schemas.microsoft.com/office/drawing/2014/main" val="3724040566"/>
                  </a:ext>
                </a:extLst>
              </a:tr>
              <a:tr h="261632">
                <a:tc>
                  <a:txBody>
                    <a:bodyPr/>
                    <a:lstStyle/>
                    <a:p>
                      <a:pPr algn="l" fontAlgn="b"/>
                      <a:r>
                        <a:rPr lang="nb-NO" sz="1600" u="none" strike="noStrike">
                          <a:effectLst/>
                        </a:rPr>
                        <a:t>Det burde være tilbud på flere samiske språk</a:t>
                      </a:r>
                      <a:endParaRPr lang="nb-NO" sz="1600" b="0" i="0" u="none" strike="noStrike">
                        <a:effectLst/>
                        <a:latin typeface="Arial" panose="020B0604020202020204" pitchFamily="34" charset="0"/>
                      </a:endParaRPr>
                    </a:p>
                  </a:txBody>
                  <a:tcPr marL="7227" marR="7227" marT="7227" marB="0" anchor="b">
                    <a:solidFill>
                      <a:schemeClr val="tx2">
                        <a:lumMod val="20000"/>
                        <a:lumOff val="80000"/>
                      </a:schemeClr>
                    </a:solidFill>
                  </a:tcPr>
                </a:tc>
                <a:tc>
                  <a:txBody>
                    <a:bodyPr/>
                    <a:lstStyle/>
                    <a:p>
                      <a:pPr algn="l" fontAlgn="b"/>
                      <a:r>
                        <a:rPr lang="nb-NO" sz="1600" u="none" strike="noStrike">
                          <a:effectLst/>
                        </a:rPr>
                        <a:t>27</a:t>
                      </a:r>
                      <a:endParaRPr lang="nb-NO" sz="1600" b="0" i="0" u="none" strike="noStrike">
                        <a:effectLst/>
                        <a:latin typeface="Arial" panose="020B0604020202020204" pitchFamily="34" charset="0"/>
                      </a:endParaRPr>
                    </a:p>
                  </a:txBody>
                  <a:tcPr marL="7227" marR="7227" marT="7227" marB="0" anchor="b">
                    <a:solidFill>
                      <a:schemeClr val="tx2">
                        <a:lumMod val="20000"/>
                        <a:lumOff val="80000"/>
                      </a:schemeClr>
                    </a:solidFill>
                  </a:tcPr>
                </a:tc>
                <a:tc>
                  <a:txBody>
                    <a:bodyPr/>
                    <a:lstStyle/>
                    <a:p>
                      <a:pPr algn="l" fontAlgn="b"/>
                      <a:r>
                        <a:rPr lang="nb-NO" sz="1600" u="none" strike="noStrike">
                          <a:effectLst/>
                        </a:rPr>
                        <a:t>14</a:t>
                      </a:r>
                      <a:endParaRPr lang="nb-NO" sz="1600" b="0" i="0" u="none" strike="noStrike">
                        <a:effectLst/>
                        <a:latin typeface="Arial" panose="020B0604020202020204" pitchFamily="34" charset="0"/>
                      </a:endParaRPr>
                    </a:p>
                  </a:txBody>
                  <a:tcPr marL="7227" marR="7227" marT="7227" marB="0" anchor="b">
                    <a:solidFill>
                      <a:schemeClr val="tx2">
                        <a:lumMod val="20000"/>
                        <a:lumOff val="80000"/>
                      </a:schemeClr>
                    </a:solidFill>
                  </a:tcPr>
                </a:tc>
                <a:tc>
                  <a:txBody>
                    <a:bodyPr/>
                    <a:lstStyle/>
                    <a:p>
                      <a:pPr algn="l" fontAlgn="b"/>
                      <a:r>
                        <a:rPr lang="nb-NO" sz="1600" u="none" strike="noStrike">
                          <a:effectLst/>
                        </a:rPr>
                        <a:t>96</a:t>
                      </a:r>
                      <a:endParaRPr lang="nb-NO" sz="1600" b="0" i="0" u="none" strike="noStrike">
                        <a:effectLst/>
                        <a:latin typeface="Arial" panose="020B0604020202020204" pitchFamily="34" charset="0"/>
                      </a:endParaRPr>
                    </a:p>
                  </a:txBody>
                  <a:tcPr marL="7227" marR="7227" marT="7227" marB="0" anchor="b">
                    <a:solidFill>
                      <a:schemeClr val="tx2">
                        <a:lumMod val="20000"/>
                        <a:lumOff val="80000"/>
                      </a:schemeClr>
                    </a:solidFill>
                  </a:tcPr>
                </a:tc>
                <a:tc>
                  <a:txBody>
                    <a:bodyPr/>
                    <a:lstStyle/>
                    <a:p>
                      <a:pPr algn="l" fontAlgn="b"/>
                      <a:r>
                        <a:rPr lang="nb-NO" sz="1600" u="none" strike="noStrike">
                          <a:effectLst/>
                        </a:rPr>
                        <a:t>65</a:t>
                      </a:r>
                      <a:endParaRPr lang="nb-NO" sz="1600" b="0" i="0" u="none" strike="noStrike">
                        <a:effectLst/>
                        <a:latin typeface="Arial" panose="020B0604020202020204" pitchFamily="34" charset="0"/>
                      </a:endParaRPr>
                    </a:p>
                  </a:txBody>
                  <a:tcPr marL="7227" marR="7227" marT="7227" marB="0" anchor="b">
                    <a:solidFill>
                      <a:schemeClr val="tx2">
                        <a:lumMod val="20000"/>
                        <a:lumOff val="80000"/>
                      </a:schemeClr>
                    </a:solidFill>
                  </a:tcPr>
                </a:tc>
                <a:tc>
                  <a:txBody>
                    <a:bodyPr/>
                    <a:lstStyle/>
                    <a:p>
                      <a:pPr algn="l" fontAlgn="b"/>
                      <a:r>
                        <a:rPr lang="nb-NO" sz="1600" u="none" strike="noStrike">
                          <a:effectLst/>
                        </a:rPr>
                        <a:t>57</a:t>
                      </a:r>
                      <a:endParaRPr lang="nb-NO" sz="1600" b="0" i="0" u="none" strike="noStrike">
                        <a:effectLst/>
                        <a:latin typeface="Arial" panose="020B0604020202020204" pitchFamily="34" charset="0"/>
                      </a:endParaRPr>
                    </a:p>
                  </a:txBody>
                  <a:tcPr marL="7227" marR="7227" marT="7227" marB="0" anchor="b">
                    <a:solidFill>
                      <a:schemeClr val="tx2">
                        <a:lumMod val="20000"/>
                        <a:lumOff val="80000"/>
                      </a:schemeClr>
                    </a:solidFill>
                  </a:tcPr>
                </a:tc>
                <a:tc>
                  <a:txBody>
                    <a:bodyPr/>
                    <a:lstStyle/>
                    <a:p>
                      <a:pPr algn="l" fontAlgn="b"/>
                      <a:r>
                        <a:rPr lang="nb-NO" sz="1600" b="1" u="none" strike="noStrike">
                          <a:effectLst/>
                        </a:rPr>
                        <a:t>259</a:t>
                      </a:r>
                      <a:endParaRPr lang="nb-NO" sz="1600" b="1" i="0" u="none" strike="noStrike">
                        <a:effectLst/>
                        <a:latin typeface="Arial" panose="020B0604020202020204" pitchFamily="34" charset="0"/>
                      </a:endParaRPr>
                    </a:p>
                  </a:txBody>
                  <a:tcPr marL="7227" marR="7227" marT="7227" marB="0" anchor="b">
                    <a:solidFill>
                      <a:schemeClr val="tx2">
                        <a:lumMod val="20000"/>
                        <a:lumOff val="80000"/>
                      </a:schemeClr>
                    </a:solidFill>
                  </a:tcPr>
                </a:tc>
                <a:extLst>
                  <a:ext uri="{0D108BD9-81ED-4DB2-BD59-A6C34878D82A}">
                    <a16:rowId xmlns:a16="http://schemas.microsoft.com/office/drawing/2014/main" val="628195532"/>
                  </a:ext>
                </a:extLst>
              </a:tr>
              <a:tr h="261632">
                <a:tc>
                  <a:txBody>
                    <a:bodyPr/>
                    <a:lstStyle/>
                    <a:p>
                      <a:pPr algn="l" fontAlgn="b"/>
                      <a:r>
                        <a:rPr lang="nb-NO" sz="1600" u="none" strike="noStrike">
                          <a:effectLst/>
                        </a:rPr>
                        <a:t>Jeg ønsker å lære mer om sørsamisk språk</a:t>
                      </a:r>
                      <a:endParaRPr lang="nb-NO" sz="1600" b="0" i="0" u="none" strike="noStrike">
                        <a:effectLst/>
                        <a:latin typeface="Arial" panose="020B0604020202020204" pitchFamily="34" charset="0"/>
                      </a:endParaRPr>
                    </a:p>
                  </a:txBody>
                  <a:tcPr marL="7227" marR="7227" marT="7227" marB="0" anchor="b"/>
                </a:tc>
                <a:tc>
                  <a:txBody>
                    <a:bodyPr/>
                    <a:lstStyle/>
                    <a:p>
                      <a:pPr algn="l" fontAlgn="b"/>
                      <a:r>
                        <a:rPr lang="nb-NO" sz="1600" u="none" strike="noStrike">
                          <a:effectLst/>
                        </a:rPr>
                        <a:t>82</a:t>
                      </a:r>
                      <a:endParaRPr lang="nb-NO" sz="1600" b="0" i="0" u="none" strike="noStrike">
                        <a:effectLst/>
                        <a:latin typeface="Arial" panose="020B0604020202020204" pitchFamily="34" charset="0"/>
                      </a:endParaRPr>
                    </a:p>
                  </a:txBody>
                  <a:tcPr marL="7227" marR="7227" marT="7227" marB="0" anchor="b"/>
                </a:tc>
                <a:tc>
                  <a:txBody>
                    <a:bodyPr/>
                    <a:lstStyle/>
                    <a:p>
                      <a:pPr algn="l" fontAlgn="b"/>
                      <a:r>
                        <a:rPr lang="nb-NO" sz="1600" u="none" strike="noStrike">
                          <a:effectLst/>
                        </a:rPr>
                        <a:t>20</a:t>
                      </a:r>
                      <a:endParaRPr lang="nb-NO" sz="1600" b="0" i="0" u="none" strike="noStrike">
                        <a:effectLst/>
                        <a:latin typeface="Arial" panose="020B0604020202020204" pitchFamily="34" charset="0"/>
                      </a:endParaRPr>
                    </a:p>
                  </a:txBody>
                  <a:tcPr marL="7227" marR="7227" marT="7227" marB="0" anchor="b"/>
                </a:tc>
                <a:tc>
                  <a:txBody>
                    <a:bodyPr/>
                    <a:lstStyle/>
                    <a:p>
                      <a:pPr algn="l" fontAlgn="b"/>
                      <a:r>
                        <a:rPr lang="nb-NO" sz="1600" u="none" strike="noStrike">
                          <a:effectLst/>
                        </a:rPr>
                        <a:t>62</a:t>
                      </a:r>
                      <a:endParaRPr lang="nb-NO" sz="1600" b="0" i="0" u="none" strike="noStrike">
                        <a:effectLst/>
                        <a:latin typeface="Arial" panose="020B0604020202020204" pitchFamily="34" charset="0"/>
                      </a:endParaRPr>
                    </a:p>
                  </a:txBody>
                  <a:tcPr marL="7227" marR="7227" marT="7227" marB="0" anchor="b"/>
                </a:tc>
                <a:tc>
                  <a:txBody>
                    <a:bodyPr/>
                    <a:lstStyle/>
                    <a:p>
                      <a:pPr algn="l" fontAlgn="b"/>
                      <a:r>
                        <a:rPr lang="nb-NO" sz="1600" u="none" strike="noStrike">
                          <a:effectLst/>
                        </a:rPr>
                        <a:t>61</a:t>
                      </a:r>
                      <a:endParaRPr lang="nb-NO" sz="1600" b="0" i="0" u="none" strike="noStrike">
                        <a:effectLst/>
                        <a:latin typeface="Arial" panose="020B0604020202020204" pitchFamily="34" charset="0"/>
                      </a:endParaRPr>
                    </a:p>
                  </a:txBody>
                  <a:tcPr marL="7227" marR="7227" marT="7227" marB="0" anchor="b"/>
                </a:tc>
                <a:tc>
                  <a:txBody>
                    <a:bodyPr/>
                    <a:lstStyle/>
                    <a:p>
                      <a:pPr algn="l" fontAlgn="b"/>
                      <a:r>
                        <a:rPr lang="nb-NO" sz="1600" u="none" strike="noStrike">
                          <a:effectLst/>
                        </a:rPr>
                        <a:t>34</a:t>
                      </a:r>
                      <a:endParaRPr lang="nb-NO" sz="1600" b="0" i="0" u="none" strike="noStrike">
                        <a:effectLst/>
                        <a:latin typeface="Arial" panose="020B0604020202020204" pitchFamily="34" charset="0"/>
                      </a:endParaRPr>
                    </a:p>
                  </a:txBody>
                  <a:tcPr marL="7227" marR="7227" marT="7227" marB="0" anchor="b"/>
                </a:tc>
                <a:tc>
                  <a:txBody>
                    <a:bodyPr/>
                    <a:lstStyle/>
                    <a:p>
                      <a:pPr algn="l" fontAlgn="b"/>
                      <a:r>
                        <a:rPr lang="nb-NO" sz="1600" b="1" u="none" strike="noStrike">
                          <a:effectLst/>
                        </a:rPr>
                        <a:t>259</a:t>
                      </a:r>
                      <a:endParaRPr lang="nb-NO" sz="1600" b="1" i="0" u="none" strike="noStrike">
                        <a:effectLst/>
                        <a:latin typeface="Arial" panose="020B0604020202020204" pitchFamily="34" charset="0"/>
                      </a:endParaRPr>
                    </a:p>
                  </a:txBody>
                  <a:tcPr marL="7227" marR="7227" marT="7227" marB="0" anchor="b"/>
                </a:tc>
                <a:extLst>
                  <a:ext uri="{0D108BD9-81ED-4DB2-BD59-A6C34878D82A}">
                    <a16:rowId xmlns:a16="http://schemas.microsoft.com/office/drawing/2014/main" val="3514894525"/>
                  </a:ext>
                </a:extLst>
              </a:tr>
              <a:tr h="261632">
                <a:tc>
                  <a:txBody>
                    <a:bodyPr/>
                    <a:lstStyle/>
                    <a:p>
                      <a:pPr algn="l" fontAlgn="b"/>
                      <a:r>
                        <a:rPr lang="nb-NO" sz="1600" u="none" strike="noStrike">
                          <a:effectLst/>
                        </a:rPr>
                        <a:t>Jeg ønsker å lære mer om sørsamisk kultur</a:t>
                      </a:r>
                      <a:endParaRPr lang="nb-NO" sz="1600" b="0" i="0" u="none" strike="noStrike">
                        <a:effectLst/>
                        <a:latin typeface="Arial" panose="020B0604020202020204" pitchFamily="34" charset="0"/>
                      </a:endParaRPr>
                    </a:p>
                  </a:txBody>
                  <a:tcPr marL="7227" marR="7227" marT="7227" marB="0" anchor="b">
                    <a:solidFill>
                      <a:schemeClr val="tx2">
                        <a:lumMod val="20000"/>
                        <a:lumOff val="80000"/>
                      </a:schemeClr>
                    </a:solidFill>
                  </a:tcPr>
                </a:tc>
                <a:tc>
                  <a:txBody>
                    <a:bodyPr/>
                    <a:lstStyle/>
                    <a:p>
                      <a:pPr algn="l" fontAlgn="b"/>
                      <a:r>
                        <a:rPr lang="nb-NO" sz="1600" u="none" strike="noStrike">
                          <a:effectLst/>
                        </a:rPr>
                        <a:t>38</a:t>
                      </a:r>
                      <a:endParaRPr lang="nb-NO" sz="1600" b="0" i="0" u="none" strike="noStrike">
                        <a:effectLst/>
                        <a:latin typeface="Arial" panose="020B0604020202020204" pitchFamily="34" charset="0"/>
                      </a:endParaRPr>
                    </a:p>
                  </a:txBody>
                  <a:tcPr marL="7227" marR="7227" marT="7227" marB="0" anchor="b">
                    <a:solidFill>
                      <a:schemeClr val="tx2">
                        <a:lumMod val="20000"/>
                        <a:lumOff val="80000"/>
                      </a:schemeClr>
                    </a:solidFill>
                  </a:tcPr>
                </a:tc>
                <a:tc>
                  <a:txBody>
                    <a:bodyPr/>
                    <a:lstStyle/>
                    <a:p>
                      <a:pPr algn="l" fontAlgn="b"/>
                      <a:r>
                        <a:rPr lang="nb-NO" sz="1600" u="none" strike="noStrike">
                          <a:effectLst/>
                        </a:rPr>
                        <a:t>9</a:t>
                      </a:r>
                      <a:endParaRPr lang="nb-NO" sz="1600" b="0" i="0" u="none" strike="noStrike">
                        <a:effectLst/>
                        <a:latin typeface="Arial" panose="020B0604020202020204" pitchFamily="34" charset="0"/>
                      </a:endParaRPr>
                    </a:p>
                  </a:txBody>
                  <a:tcPr marL="7227" marR="7227" marT="7227" marB="0" anchor="b">
                    <a:solidFill>
                      <a:schemeClr val="tx2">
                        <a:lumMod val="20000"/>
                        <a:lumOff val="80000"/>
                      </a:schemeClr>
                    </a:solidFill>
                  </a:tcPr>
                </a:tc>
                <a:tc>
                  <a:txBody>
                    <a:bodyPr/>
                    <a:lstStyle/>
                    <a:p>
                      <a:pPr algn="l" fontAlgn="b"/>
                      <a:r>
                        <a:rPr lang="nb-NO" sz="1600" u="none" strike="noStrike">
                          <a:effectLst/>
                        </a:rPr>
                        <a:t>59</a:t>
                      </a:r>
                      <a:endParaRPr lang="nb-NO" sz="1600" b="0" i="0" u="none" strike="noStrike">
                        <a:effectLst/>
                        <a:latin typeface="Arial" panose="020B0604020202020204" pitchFamily="34" charset="0"/>
                      </a:endParaRPr>
                    </a:p>
                  </a:txBody>
                  <a:tcPr marL="7227" marR="7227" marT="7227" marB="0" anchor="b">
                    <a:solidFill>
                      <a:schemeClr val="tx2">
                        <a:lumMod val="20000"/>
                        <a:lumOff val="80000"/>
                      </a:schemeClr>
                    </a:solidFill>
                  </a:tcPr>
                </a:tc>
                <a:tc>
                  <a:txBody>
                    <a:bodyPr/>
                    <a:lstStyle/>
                    <a:p>
                      <a:pPr algn="l" fontAlgn="b"/>
                      <a:r>
                        <a:rPr lang="nb-NO" sz="1600" u="none" strike="noStrike">
                          <a:effectLst/>
                        </a:rPr>
                        <a:t>78</a:t>
                      </a:r>
                      <a:endParaRPr lang="nb-NO" sz="1600" b="0" i="0" u="none" strike="noStrike">
                        <a:effectLst/>
                        <a:latin typeface="Arial" panose="020B0604020202020204" pitchFamily="34" charset="0"/>
                      </a:endParaRPr>
                    </a:p>
                  </a:txBody>
                  <a:tcPr marL="7227" marR="7227" marT="7227" marB="0" anchor="b">
                    <a:solidFill>
                      <a:schemeClr val="tx2">
                        <a:lumMod val="20000"/>
                        <a:lumOff val="80000"/>
                      </a:schemeClr>
                    </a:solidFill>
                  </a:tcPr>
                </a:tc>
                <a:tc>
                  <a:txBody>
                    <a:bodyPr/>
                    <a:lstStyle/>
                    <a:p>
                      <a:pPr algn="l" fontAlgn="b"/>
                      <a:r>
                        <a:rPr lang="nb-NO" sz="1600" u="none" strike="noStrike">
                          <a:effectLst/>
                        </a:rPr>
                        <a:t>75</a:t>
                      </a:r>
                      <a:endParaRPr lang="nb-NO" sz="1600" b="0" i="0" u="none" strike="noStrike">
                        <a:effectLst/>
                        <a:latin typeface="Arial" panose="020B0604020202020204" pitchFamily="34" charset="0"/>
                      </a:endParaRPr>
                    </a:p>
                  </a:txBody>
                  <a:tcPr marL="7227" marR="7227" marT="7227" marB="0" anchor="b">
                    <a:solidFill>
                      <a:schemeClr val="tx2">
                        <a:lumMod val="20000"/>
                        <a:lumOff val="80000"/>
                      </a:schemeClr>
                    </a:solidFill>
                  </a:tcPr>
                </a:tc>
                <a:tc>
                  <a:txBody>
                    <a:bodyPr/>
                    <a:lstStyle/>
                    <a:p>
                      <a:pPr algn="l" fontAlgn="b"/>
                      <a:r>
                        <a:rPr lang="nb-NO" sz="1600" b="1" u="none" strike="noStrike">
                          <a:effectLst/>
                        </a:rPr>
                        <a:t>259</a:t>
                      </a:r>
                      <a:endParaRPr lang="nb-NO" sz="1600" b="1" i="0" u="none" strike="noStrike">
                        <a:effectLst/>
                        <a:latin typeface="Arial" panose="020B0604020202020204" pitchFamily="34" charset="0"/>
                      </a:endParaRPr>
                    </a:p>
                  </a:txBody>
                  <a:tcPr marL="7227" marR="7227" marT="7227" marB="0" anchor="b">
                    <a:solidFill>
                      <a:schemeClr val="tx2">
                        <a:lumMod val="20000"/>
                        <a:lumOff val="80000"/>
                      </a:schemeClr>
                    </a:solidFill>
                  </a:tcPr>
                </a:tc>
                <a:extLst>
                  <a:ext uri="{0D108BD9-81ED-4DB2-BD59-A6C34878D82A}">
                    <a16:rowId xmlns:a16="http://schemas.microsoft.com/office/drawing/2014/main" val="2271693483"/>
                  </a:ext>
                </a:extLst>
              </a:tr>
              <a:tr h="516036">
                <a:tc>
                  <a:txBody>
                    <a:bodyPr/>
                    <a:lstStyle/>
                    <a:p>
                      <a:pPr algn="l" fontAlgn="b"/>
                      <a:r>
                        <a:rPr lang="nb-NO" sz="1600" u="none" strike="noStrike">
                          <a:effectLst/>
                        </a:rPr>
                        <a:t>Det er viktig at vi har et tilbud om å få vite mer om den sørsamiske kulturen i nærområdet vårt</a:t>
                      </a:r>
                      <a:endParaRPr lang="nb-NO" sz="1600" b="0" i="0" u="none" strike="noStrike">
                        <a:effectLst/>
                        <a:latin typeface="Arial" panose="020B0604020202020204" pitchFamily="34" charset="0"/>
                      </a:endParaRPr>
                    </a:p>
                  </a:txBody>
                  <a:tcPr marL="7227" marR="7227" marT="7227" marB="0" anchor="b"/>
                </a:tc>
                <a:tc>
                  <a:txBody>
                    <a:bodyPr/>
                    <a:lstStyle/>
                    <a:p>
                      <a:pPr algn="l" fontAlgn="b"/>
                      <a:r>
                        <a:rPr lang="nb-NO" sz="1600" u="none" strike="noStrike">
                          <a:effectLst/>
                        </a:rPr>
                        <a:t>20</a:t>
                      </a:r>
                      <a:endParaRPr lang="nb-NO" sz="1600" b="0" i="0" u="none" strike="noStrike">
                        <a:effectLst/>
                        <a:latin typeface="Arial" panose="020B0604020202020204" pitchFamily="34" charset="0"/>
                      </a:endParaRPr>
                    </a:p>
                  </a:txBody>
                  <a:tcPr marL="7227" marR="7227" marT="7227" marB="0" anchor="b"/>
                </a:tc>
                <a:tc>
                  <a:txBody>
                    <a:bodyPr/>
                    <a:lstStyle/>
                    <a:p>
                      <a:pPr algn="l" fontAlgn="b"/>
                      <a:r>
                        <a:rPr lang="nb-NO" sz="1600" u="none" strike="noStrike">
                          <a:effectLst/>
                        </a:rPr>
                        <a:t>9</a:t>
                      </a:r>
                      <a:endParaRPr lang="nb-NO" sz="1600" b="0" i="0" u="none" strike="noStrike">
                        <a:effectLst/>
                        <a:latin typeface="Arial" panose="020B0604020202020204" pitchFamily="34" charset="0"/>
                      </a:endParaRPr>
                    </a:p>
                  </a:txBody>
                  <a:tcPr marL="7227" marR="7227" marT="7227" marB="0" anchor="b"/>
                </a:tc>
                <a:tc>
                  <a:txBody>
                    <a:bodyPr/>
                    <a:lstStyle/>
                    <a:p>
                      <a:pPr algn="l" fontAlgn="b"/>
                      <a:r>
                        <a:rPr lang="nb-NO" sz="1600" u="none" strike="noStrike">
                          <a:effectLst/>
                        </a:rPr>
                        <a:t>51</a:t>
                      </a:r>
                      <a:endParaRPr lang="nb-NO" sz="1600" b="0" i="0" u="none" strike="noStrike">
                        <a:effectLst/>
                        <a:latin typeface="Arial" panose="020B0604020202020204" pitchFamily="34" charset="0"/>
                      </a:endParaRPr>
                    </a:p>
                  </a:txBody>
                  <a:tcPr marL="7227" marR="7227" marT="7227" marB="0" anchor="b"/>
                </a:tc>
                <a:tc>
                  <a:txBody>
                    <a:bodyPr/>
                    <a:lstStyle/>
                    <a:p>
                      <a:pPr algn="l" fontAlgn="b"/>
                      <a:r>
                        <a:rPr lang="nb-NO" sz="1600" u="none" strike="noStrike">
                          <a:effectLst/>
                        </a:rPr>
                        <a:t>74</a:t>
                      </a:r>
                      <a:endParaRPr lang="nb-NO" sz="1600" b="0" i="0" u="none" strike="noStrike">
                        <a:effectLst/>
                        <a:latin typeface="Arial" panose="020B0604020202020204" pitchFamily="34" charset="0"/>
                      </a:endParaRPr>
                    </a:p>
                  </a:txBody>
                  <a:tcPr marL="7227" marR="7227" marT="7227" marB="0" anchor="b"/>
                </a:tc>
                <a:tc>
                  <a:txBody>
                    <a:bodyPr/>
                    <a:lstStyle/>
                    <a:p>
                      <a:pPr algn="l" fontAlgn="b"/>
                      <a:r>
                        <a:rPr lang="nb-NO" sz="1600" u="none" strike="noStrike">
                          <a:effectLst/>
                        </a:rPr>
                        <a:t>105</a:t>
                      </a:r>
                      <a:endParaRPr lang="nb-NO" sz="1600" b="0" i="0" u="none" strike="noStrike">
                        <a:effectLst/>
                        <a:latin typeface="Arial" panose="020B0604020202020204" pitchFamily="34" charset="0"/>
                      </a:endParaRPr>
                    </a:p>
                  </a:txBody>
                  <a:tcPr marL="7227" marR="7227" marT="7227" marB="0" anchor="b"/>
                </a:tc>
                <a:tc>
                  <a:txBody>
                    <a:bodyPr/>
                    <a:lstStyle/>
                    <a:p>
                      <a:pPr algn="l" fontAlgn="b"/>
                      <a:r>
                        <a:rPr lang="nb-NO" sz="1600" b="1" u="none" strike="noStrike">
                          <a:effectLst/>
                        </a:rPr>
                        <a:t>259</a:t>
                      </a:r>
                      <a:endParaRPr lang="nb-NO" sz="1600" b="1" i="0" u="none" strike="noStrike">
                        <a:effectLst/>
                        <a:latin typeface="Arial" panose="020B0604020202020204" pitchFamily="34" charset="0"/>
                      </a:endParaRPr>
                    </a:p>
                  </a:txBody>
                  <a:tcPr marL="7227" marR="7227" marT="7227" marB="0" anchor="b"/>
                </a:tc>
                <a:extLst>
                  <a:ext uri="{0D108BD9-81ED-4DB2-BD59-A6C34878D82A}">
                    <a16:rowId xmlns:a16="http://schemas.microsoft.com/office/drawing/2014/main" val="4145885647"/>
                  </a:ext>
                </a:extLst>
              </a:tr>
            </a:tbl>
          </a:graphicData>
        </a:graphic>
      </p:graphicFrame>
      <p:sp>
        <p:nvSpPr>
          <p:cNvPr id="3" name="TekstSylinder 2">
            <a:extLst>
              <a:ext uri="{FF2B5EF4-FFF2-40B4-BE49-F238E27FC236}">
                <a16:creationId xmlns:a16="http://schemas.microsoft.com/office/drawing/2014/main" id="{F5A36B3C-5FCD-4725-A9C3-475A8BD2A3F4}"/>
              </a:ext>
            </a:extLst>
          </p:cNvPr>
          <p:cNvSpPr txBox="1"/>
          <p:nvPr/>
        </p:nvSpPr>
        <p:spPr>
          <a:xfrm>
            <a:off x="659876" y="5024488"/>
            <a:ext cx="8135981" cy="646331"/>
          </a:xfrm>
          <a:prstGeom prst="rect">
            <a:avLst/>
          </a:prstGeom>
          <a:noFill/>
          <a:ln>
            <a:solidFill>
              <a:schemeClr val="accent1"/>
            </a:solidFill>
          </a:ln>
        </p:spPr>
        <p:txBody>
          <a:bodyPr wrap="square" rtlCol="0">
            <a:spAutoFit/>
          </a:bodyPr>
          <a:lstStyle/>
          <a:p>
            <a:r>
              <a:rPr lang="nb-NO"/>
              <a:t>Et viktig funn er at mange respondenter mener det er viktig med tilbud om språk- og kulturopplæring -  og mange ønsker å lære mer om sørsamisk språk og kultur.</a:t>
            </a:r>
          </a:p>
        </p:txBody>
      </p:sp>
    </p:spTree>
    <p:extLst>
      <p:ext uri="{BB962C8B-B14F-4D97-AF65-F5344CB8AC3E}">
        <p14:creationId xmlns:p14="http://schemas.microsoft.com/office/powerpoint/2010/main" val="42832197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86E7718-777C-4790-9496-02D931BC4D16}"/>
              </a:ext>
            </a:extLst>
          </p:cNvPr>
          <p:cNvSpPr>
            <a:spLocks noGrp="1"/>
          </p:cNvSpPr>
          <p:nvPr>
            <p:ph type="title"/>
          </p:nvPr>
        </p:nvSpPr>
        <p:spPr/>
        <p:txBody>
          <a:bodyPr>
            <a:normAutofit fontScale="90000"/>
          </a:bodyPr>
          <a:lstStyle/>
          <a:p>
            <a:r>
              <a:rPr lang="nb-NO" sz="1800" b="1" i="0" u="none" strike="noStrike">
                <a:effectLst/>
                <a:latin typeface="Arial" panose="020B0604020202020204" pitchFamily="34" charset="0"/>
              </a:rPr>
              <a:t>Kommunikasjon og informasjon om Trondheim kommunes bruk av samisk språk.</a:t>
            </a:r>
            <a:br>
              <a:rPr lang="nb-NO" sz="1800" b="1" i="0" u="none" strike="noStrike">
                <a:effectLst/>
                <a:latin typeface="Arial" panose="020B0604020202020204" pitchFamily="34" charset="0"/>
              </a:rPr>
            </a:br>
            <a:br>
              <a:rPr lang="nb-NO" sz="1800" b="1" i="0" u="none" strike="noStrike">
                <a:effectLst/>
                <a:latin typeface="Arial" panose="020B0604020202020204" pitchFamily="34" charset="0"/>
              </a:rPr>
            </a:br>
            <a:r>
              <a:rPr lang="nb-NO" sz="1800" b="1" i="0" u="none" strike="noStrike">
                <a:effectLst/>
                <a:latin typeface="Arial" panose="020B0604020202020204" pitchFamily="34" charset="0"/>
              </a:rPr>
              <a:t>Har du savnet....</a:t>
            </a:r>
            <a:r>
              <a:rPr lang="nb-NO"/>
              <a:t> </a:t>
            </a:r>
          </a:p>
        </p:txBody>
      </p:sp>
      <p:graphicFrame>
        <p:nvGraphicFramePr>
          <p:cNvPr id="4" name="Plassholder for innhold 3">
            <a:extLst>
              <a:ext uri="{FF2B5EF4-FFF2-40B4-BE49-F238E27FC236}">
                <a16:creationId xmlns:a16="http://schemas.microsoft.com/office/drawing/2014/main" id="{E13103DB-FAAB-4F9F-AFF0-501872C0C1BB}"/>
              </a:ext>
            </a:extLst>
          </p:cNvPr>
          <p:cNvGraphicFramePr>
            <a:graphicFrameLocks noGrp="1"/>
          </p:cNvGraphicFramePr>
          <p:nvPr>
            <p:ph idx="1"/>
            <p:extLst>
              <p:ext uri="{D42A27DB-BD31-4B8C-83A1-F6EECF244321}">
                <p14:modId xmlns:p14="http://schemas.microsoft.com/office/powerpoint/2010/main" val="284852298"/>
              </p:ext>
            </p:extLst>
          </p:nvPr>
        </p:nvGraphicFramePr>
        <p:xfrm>
          <a:off x="550411" y="1422607"/>
          <a:ext cx="8026400" cy="2756535"/>
        </p:xfrm>
        <a:graphic>
          <a:graphicData uri="http://schemas.openxmlformats.org/drawingml/2006/table">
            <a:tbl>
              <a:tblPr>
                <a:tableStyleId>{5C22544A-7EE6-4342-B048-85BDC9FD1C3A}</a:tableStyleId>
              </a:tblPr>
              <a:tblGrid>
                <a:gridCol w="4315204">
                  <a:extLst>
                    <a:ext uri="{9D8B030D-6E8A-4147-A177-3AD203B41FA5}">
                      <a16:colId xmlns:a16="http://schemas.microsoft.com/office/drawing/2014/main" val="2008514474"/>
                    </a:ext>
                  </a:extLst>
                </a:gridCol>
                <a:gridCol w="897622">
                  <a:extLst>
                    <a:ext uri="{9D8B030D-6E8A-4147-A177-3AD203B41FA5}">
                      <a16:colId xmlns:a16="http://schemas.microsoft.com/office/drawing/2014/main" val="1465141036"/>
                    </a:ext>
                  </a:extLst>
                </a:gridCol>
                <a:gridCol w="872455">
                  <a:extLst>
                    <a:ext uri="{9D8B030D-6E8A-4147-A177-3AD203B41FA5}">
                      <a16:colId xmlns:a16="http://schemas.microsoft.com/office/drawing/2014/main" val="3631873616"/>
                    </a:ext>
                  </a:extLst>
                </a:gridCol>
                <a:gridCol w="1006679">
                  <a:extLst>
                    <a:ext uri="{9D8B030D-6E8A-4147-A177-3AD203B41FA5}">
                      <a16:colId xmlns:a16="http://schemas.microsoft.com/office/drawing/2014/main" val="1102998933"/>
                    </a:ext>
                  </a:extLst>
                </a:gridCol>
                <a:gridCol w="934440">
                  <a:extLst>
                    <a:ext uri="{9D8B030D-6E8A-4147-A177-3AD203B41FA5}">
                      <a16:colId xmlns:a16="http://schemas.microsoft.com/office/drawing/2014/main" val="752822022"/>
                    </a:ext>
                  </a:extLst>
                </a:gridCol>
              </a:tblGrid>
              <a:tr h="255270">
                <a:tc>
                  <a:txBody>
                    <a:bodyPr/>
                    <a:lstStyle/>
                    <a:p>
                      <a:pPr algn="l" fontAlgn="b"/>
                      <a:r>
                        <a:rPr lang="nb-NO" sz="1600" u="none" strike="noStrike">
                          <a:solidFill>
                            <a:schemeClr val="bg1"/>
                          </a:solidFill>
                          <a:effectLst/>
                        </a:rPr>
                        <a:t>Svar</a:t>
                      </a:r>
                      <a:endParaRPr lang="nb-NO" sz="1600" b="1" i="0" u="none" strike="noStrike">
                        <a:solidFill>
                          <a:schemeClr val="bg1"/>
                        </a:solidFill>
                        <a:effectLst/>
                        <a:latin typeface="Arial" panose="020B0604020202020204" pitchFamily="34" charset="0"/>
                      </a:endParaRPr>
                    </a:p>
                  </a:txBody>
                  <a:tcPr marL="9525" marR="9525" marT="9525" marB="0" anchor="b">
                    <a:solidFill>
                      <a:schemeClr val="tx2">
                        <a:lumMod val="60000"/>
                        <a:lumOff val="40000"/>
                      </a:schemeClr>
                    </a:solidFill>
                  </a:tcPr>
                </a:tc>
                <a:tc>
                  <a:txBody>
                    <a:bodyPr/>
                    <a:lstStyle/>
                    <a:p>
                      <a:pPr algn="l" fontAlgn="b"/>
                      <a:r>
                        <a:rPr lang="nb-NO" sz="1600" u="none" strike="noStrike">
                          <a:solidFill>
                            <a:schemeClr val="bg1"/>
                          </a:solidFill>
                          <a:effectLst/>
                        </a:rPr>
                        <a:t>Ja</a:t>
                      </a:r>
                      <a:endParaRPr lang="nb-NO" sz="1600" b="1" i="0" u="none" strike="noStrike">
                        <a:solidFill>
                          <a:schemeClr val="bg1"/>
                        </a:solidFill>
                        <a:effectLst/>
                        <a:latin typeface="Arial" panose="020B0604020202020204" pitchFamily="34" charset="0"/>
                      </a:endParaRPr>
                    </a:p>
                  </a:txBody>
                  <a:tcPr marL="9525" marR="9525" marT="9525" marB="0" anchor="b">
                    <a:solidFill>
                      <a:schemeClr val="tx2">
                        <a:lumMod val="60000"/>
                        <a:lumOff val="40000"/>
                      </a:schemeClr>
                    </a:solidFill>
                  </a:tcPr>
                </a:tc>
                <a:tc>
                  <a:txBody>
                    <a:bodyPr/>
                    <a:lstStyle/>
                    <a:p>
                      <a:pPr algn="l" fontAlgn="b"/>
                      <a:r>
                        <a:rPr lang="nb-NO" sz="1600" u="none" strike="noStrike">
                          <a:solidFill>
                            <a:schemeClr val="bg1"/>
                          </a:solidFill>
                          <a:effectLst/>
                        </a:rPr>
                        <a:t>Nei</a:t>
                      </a:r>
                      <a:endParaRPr lang="nb-NO" sz="1600" b="1" i="0" u="none" strike="noStrike">
                        <a:solidFill>
                          <a:schemeClr val="bg1"/>
                        </a:solidFill>
                        <a:effectLst/>
                        <a:latin typeface="Arial" panose="020B0604020202020204" pitchFamily="34" charset="0"/>
                      </a:endParaRPr>
                    </a:p>
                  </a:txBody>
                  <a:tcPr marL="9525" marR="9525" marT="9525" marB="0" anchor="b">
                    <a:solidFill>
                      <a:schemeClr val="tx2">
                        <a:lumMod val="60000"/>
                        <a:lumOff val="40000"/>
                      </a:schemeClr>
                    </a:solidFill>
                  </a:tcPr>
                </a:tc>
                <a:tc>
                  <a:txBody>
                    <a:bodyPr/>
                    <a:lstStyle/>
                    <a:p>
                      <a:pPr algn="l" fontAlgn="b"/>
                      <a:r>
                        <a:rPr lang="nb-NO" sz="1600" u="none" strike="noStrike">
                          <a:solidFill>
                            <a:schemeClr val="bg1"/>
                          </a:solidFill>
                          <a:effectLst/>
                        </a:rPr>
                        <a:t>Dette har jeg ingen mening om</a:t>
                      </a:r>
                      <a:endParaRPr lang="nb-NO" sz="1600" b="1" i="0" u="none" strike="noStrike">
                        <a:solidFill>
                          <a:schemeClr val="bg1"/>
                        </a:solidFill>
                        <a:effectLst/>
                        <a:latin typeface="Arial" panose="020B0604020202020204" pitchFamily="34" charset="0"/>
                      </a:endParaRPr>
                    </a:p>
                  </a:txBody>
                  <a:tcPr marL="9525" marR="9525" marT="9525" marB="0" anchor="b">
                    <a:solidFill>
                      <a:schemeClr val="tx2">
                        <a:lumMod val="60000"/>
                        <a:lumOff val="40000"/>
                      </a:schemeClr>
                    </a:solidFill>
                  </a:tcPr>
                </a:tc>
                <a:tc>
                  <a:txBody>
                    <a:bodyPr/>
                    <a:lstStyle/>
                    <a:p>
                      <a:pPr algn="l" fontAlgn="b"/>
                      <a:r>
                        <a:rPr lang="nb-NO" sz="1600" b="1" u="none" strike="noStrike">
                          <a:solidFill>
                            <a:schemeClr val="bg1"/>
                          </a:solidFill>
                          <a:effectLst/>
                        </a:rPr>
                        <a:t>Total</a:t>
                      </a:r>
                      <a:endParaRPr lang="nb-NO" sz="1600" b="1" i="0" u="none" strike="noStrike">
                        <a:solidFill>
                          <a:schemeClr val="bg1"/>
                        </a:solidFill>
                        <a:effectLst/>
                        <a:latin typeface="Arial" panose="020B0604020202020204" pitchFamily="34" charset="0"/>
                      </a:endParaRPr>
                    </a:p>
                  </a:txBody>
                  <a:tcPr marL="9525" marR="9525" marT="9525" marB="0" anchor="b">
                    <a:solidFill>
                      <a:schemeClr val="tx2">
                        <a:lumMod val="60000"/>
                        <a:lumOff val="40000"/>
                      </a:schemeClr>
                    </a:solidFill>
                  </a:tcPr>
                </a:tc>
                <a:extLst>
                  <a:ext uri="{0D108BD9-81ED-4DB2-BD59-A6C34878D82A}">
                    <a16:rowId xmlns:a16="http://schemas.microsoft.com/office/drawing/2014/main" val="1930619137"/>
                  </a:ext>
                </a:extLst>
              </a:tr>
              <a:tr h="255270">
                <a:tc>
                  <a:txBody>
                    <a:bodyPr/>
                    <a:lstStyle/>
                    <a:p>
                      <a:pPr algn="l" fontAlgn="b"/>
                      <a:r>
                        <a:rPr lang="nb-NO" sz="1600" u="none" strike="noStrike">
                          <a:effectLst/>
                        </a:rPr>
                        <a:t>Sørsamisk informasjon på  Trondheim kommunes internettside</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u="none" strike="noStrike">
                          <a:effectLst/>
                        </a:rPr>
                        <a:t>16</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u="none" strike="noStrike">
                          <a:effectLst/>
                        </a:rPr>
                        <a:t>109</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u="none" strike="noStrike">
                          <a:effectLst/>
                        </a:rPr>
                        <a:t>121</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b="1" u="none" strike="noStrike">
                          <a:effectLst/>
                        </a:rPr>
                        <a:t>246</a:t>
                      </a:r>
                      <a:endParaRPr lang="nb-NO" sz="1600" b="1"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009682197"/>
                  </a:ext>
                </a:extLst>
              </a:tr>
              <a:tr h="255270">
                <a:tc>
                  <a:txBody>
                    <a:bodyPr/>
                    <a:lstStyle/>
                    <a:p>
                      <a:pPr algn="l" fontAlgn="b"/>
                      <a:r>
                        <a:rPr lang="nb-NO" sz="1600" u="none" strike="noStrike">
                          <a:effectLst/>
                        </a:rPr>
                        <a:t>Skjema og dokument på sørsamisk</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u="none" strike="noStrike">
                          <a:effectLst/>
                        </a:rPr>
                        <a:t>14</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u="none" strike="noStrike">
                          <a:effectLst/>
                        </a:rPr>
                        <a:t>114</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u="none" strike="noStrike">
                          <a:effectLst/>
                        </a:rPr>
                        <a:t>118</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b="1" u="none" strike="noStrike">
                          <a:effectLst/>
                        </a:rPr>
                        <a:t>246</a:t>
                      </a:r>
                      <a:endParaRPr lang="nb-NO" sz="1600" b="1" i="0" u="none" strike="noStrike">
                        <a:effectLst/>
                        <a:latin typeface="Arial" panose="020B0604020202020204" pitchFamily="34" charset="0"/>
                      </a:endParaRPr>
                    </a:p>
                  </a:txBody>
                  <a:tcPr marL="9525" marR="9525" marT="9525" marB="0" anchor="b">
                    <a:solidFill>
                      <a:schemeClr val="tx2">
                        <a:lumMod val="20000"/>
                        <a:lumOff val="80000"/>
                      </a:schemeClr>
                    </a:solidFill>
                  </a:tcPr>
                </a:tc>
                <a:extLst>
                  <a:ext uri="{0D108BD9-81ED-4DB2-BD59-A6C34878D82A}">
                    <a16:rowId xmlns:a16="http://schemas.microsoft.com/office/drawing/2014/main" val="3662922590"/>
                  </a:ext>
                </a:extLst>
              </a:tr>
              <a:tr h="255270">
                <a:tc>
                  <a:txBody>
                    <a:bodyPr/>
                    <a:lstStyle/>
                    <a:p>
                      <a:pPr algn="l" fontAlgn="b"/>
                      <a:r>
                        <a:rPr lang="nb-NO" sz="1600" u="none" strike="noStrike">
                          <a:effectLst/>
                        </a:rPr>
                        <a:t>Stillingsannonser på samisk</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u="none" strike="noStrike">
                          <a:effectLst/>
                        </a:rPr>
                        <a:t>8</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u="none" strike="noStrike">
                          <a:effectLst/>
                        </a:rPr>
                        <a:t>119</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u="none" strike="noStrike">
                          <a:effectLst/>
                        </a:rPr>
                        <a:t>119</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b="1" u="none" strike="noStrike">
                          <a:effectLst/>
                        </a:rPr>
                        <a:t>246</a:t>
                      </a:r>
                      <a:endParaRPr lang="nb-NO" sz="1600" b="1"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056963033"/>
                  </a:ext>
                </a:extLst>
              </a:tr>
              <a:tr h="255270">
                <a:tc>
                  <a:txBody>
                    <a:bodyPr/>
                    <a:lstStyle/>
                    <a:p>
                      <a:pPr algn="l" fontAlgn="b"/>
                      <a:r>
                        <a:rPr lang="nb-NO" sz="1600" u="none" strike="noStrike">
                          <a:effectLst/>
                        </a:rPr>
                        <a:t>Informasjonsmateriell på samisk</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u="none" strike="noStrike">
                          <a:effectLst/>
                        </a:rPr>
                        <a:t>19</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u="none" strike="noStrike">
                          <a:effectLst/>
                        </a:rPr>
                        <a:t>114</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u="none" strike="noStrike">
                          <a:effectLst/>
                        </a:rPr>
                        <a:t>113</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b="1" u="none" strike="noStrike">
                          <a:effectLst/>
                        </a:rPr>
                        <a:t>246</a:t>
                      </a:r>
                      <a:endParaRPr lang="nb-NO" sz="1600" b="1" i="0" u="none" strike="noStrike">
                        <a:effectLst/>
                        <a:latin typeface="Arial" panose="020B0604020202020204" pitchFamily="34" charset="0"/>
                      </a:endParaRPr>
                    </a:p>
                  </a:txBody>
                  <a:tcPr marL="9525" marR="9525" marT="9525" marB="0" anchor="b">
                    <a:solidFill>
                      <a:schemeClr val="tx2">
                        <a:lumMod val="20000"/>
                        <a:lumOff val="80000"/>
                      </a:schemeClr>
                    </a:solidFill>
                  </a:tcPr>
                </a:tc>
                <a:extLst>
                  <a:ext uri="{0D108BD9-81ED-4DB2-BD59-A6C34878D82A}">
                    <a16:rowId xmlns:a16="http://schemas.microsoft.com/office/drawing/2014/main" val="165028842"/>
                  </a:ext>
                </a:extLst>
              </a:tr>
              <a:tr h="255270">
                <a:tc>
                  <a:txBody>
                    <a:bodyPr/>
                    <a:lstStyle/>
                    <a:p>
                      <a:pPr algn="l" fontAlgn="b"/>
                      <a:r>
                        <a:rPr lang="nb-NO" sz="1600" u="none" strike="noStrike">
                          <a:effectLst/>
                        </a:rPr>
                        <a:t>Norske og sørsamiske navn på utendørs skilting</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u="none" strike="noStrike">
                          <a:effectLst/>
                        </a:rPr>
                        <a:t>34</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u="none" strike="noStrike">
                          <a:effectLst/>
                        </a:rPr>
                        <a:t>118</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u="none" strike="noStrike">
                          <a:effectLst/>
                        </a:rPr>
                        <a:t>94</a:t>
                      </a:r>
                      <a:endParaRPr lang="nb-NO" sz="1600" b="0" i="0" u="none" strike="noStrike">
                        <a:effectLst/>
                        <a:latin typeface="Arial" panose="020B0604020202020204" pitchFamily="34" charset="0"/>
                      </a:endParaRPr>
                    </a:p>
                  </a:txBody>
                  <a:tcPr marL="9525" marR="9525" marT="9525" marB="0" anchor="b"/>
                </a:tc>
                <a:tc>
                  <a:txBody>
                    <a:bodyPr/>
                    <a:lstStyle/>
                    <a:p>
                      <a:pPr algn="l" fontAlgn="b"/>
                      <a:r>
                        <a:rPr lang="nb-NO" sz="1600" b="1" u="none" strike="noStrike">
                          <a:effectLst/>
                        </a:rPr>
                        <a:t>246</a:t>
                      </a:r>
                      <a:endParaRPr lang="nb-NO" sz="1600" b="1"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436641071"/>
                  </a:ext>
                </a:extLst>
              </a:tr>
              <a:tr h="255270">
                <a:tc>
                  <a:txBody>
                    <a:bodyPr/>
                    <a:lstStyle/>
                    <a:p>
                      <a:pPr algn="l" fontAlgn="b"/>
                      <a:r>
                        <a:rPr lang="nb-NO" sz="1600" u="none" strike="noStrike">
                          <a:effectLst/>
                        </a:rPr>
                        <a:t>Norske og sørsamiske navn på innendørs skilting i kommunale bygg</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u="none" strike="noStrike">
                          <a:effectLst/>
                        </a:rPr>
                        <a:t>32</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u="none" strike="noStrike">
                          <a:effectLst/>
                        </a:rPr>
                        <a:t>119</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u="none" strike="noStrike">
                          <a:effectLst/>
                        </a:rPr>
                        <a:t>95</a:t>
                      </a:r>
                      <a:endParaRPr lang="nb-NO" sz="1600" b="0" i="0" u="none" strike="noStrike">
                        <a:effectLst/>
                        <a:latin typeface="Arial" panose="020B0604020202020204" pitchFamily="34" charset="0"/>
                      </a:endParaRPr>
                    </a:p>
                  </a:txBody>
                  <a:tcPr marL="9525" marR="9525" marT="9525" marB="0" anchor="b">
                    <a:solidFill>
                      <a:schemeClr val="tx2">
                        <a:lumMod val="20000"/>
                        <a:lumOff val="80000"/>
                      </a:schemeClr>
                    </a:solidFill>
                  </a:tcPr>
                </a:tc>
                <a:tc>
                  <a:txBody>
                    <a:bodyPr/>
                    <a:lstStyle/>
                    <a:p>
                      <a:pPr algn="l" fontAlgn="b"/>
                      <a:r>
                        <a:rPr lang="nb-NO" sz="1600" b="1" u="none" strike="noStrike">
                          <a:effectLst/>
                        </a:rPr>
                        <a:t>246</a:t>
                      </a:r>
                      <a:endParaRPr lang="nb-NO" sz="1600" b="1" i="0" u="none" strike="noStrike">
                        <a:effectLst/>
                        <a:latin typeface="Arial" panose="020B0604020202020204" pitchFamily="34" charset="0"/>
                      </a:endParaRPr>
                    </a:p>
                  </a:txBody>
                  <a:tcPr marL="9525" marR="9525" marT="9525" marB="0" anchor="b">
                    <a:solidFill>
                      <a:schemeClr val="tx2">
                        <a:lumMod val="20000"/>
                        <a:lumOff val="80000"/>
                      </a:schemeClr>
                    </a:solidFill>
                  </a:tcPr>
                </a:tc>
                <a:extLst>
                  <a:ext uri="{0D108BD9-81ED-4DB2-BD59-A6C34878D82A}">
                    <a16:rowId xmlns:a16="http://schemas.microsoft.com/office/drawing/2014/main" val="1111111613"/>
                  </a:ext>
                </a:extLst>
              </a:tr>
            </a:tbl>
          </a:graphicData>
        </a:graphic>
      </p:graphicFrame>
      <p:sp>
        <p:nvSpPr>
          <p:cNvPr id="5" name="TekstSylinder 4">
            <a:extLst>
              <a:ext uri="{FF2B5EF4-FFF2-40B4-BE49-F238E27FC236}">
                <a16:creationId xmlns:a16="http://schemas.microsoft.com/office/drawing/2014/main" id="{60DCEE17-DD18-4F33-ACBF-59DAB3CB1E6D}"/>
              </a:ext>
            </a:extLst>
          </p:cNvPr>
          <p:cNvSpPr txBox="1"/>
          <p:nvPr/>
        </p:nvSpPr>
        <p:spPr>
          <a:xfrm>
            <a:off x="550411" y="4517403"/>
            <a:ext cx="8026400" cy="1477328"/>
          </a:xfrm>
          <a:prstGeom prst="rect">
            <a:avLst/>
          </a:prstGeom>
          <a:noFill/>
          <a:ln>
            <a:solidFill>
              <a:schemeClr val="accent1"/>
            </a:solidFill>
          </a:ln>
        </p:spPr>
        <p:txBody>
          <a:bodyPr wrap="square" rtlCol="0">
            <a:spAutoFit/>
          </a:bodyPr>
          <a:lstStyle/>
          <a:p>
            <a:r>
              <a:rPr lang="nb-NO"/>
              <a:t>Svarene viser at det er mange som oppgir at de ikke har noen mening. Et stort antall sier at de ikke har savnet dette, mens et mindre antall har savnet informasjon, skjema, navn osv. Svarene avspeiler trolig en kombinasjon av hva en vet, bevissthet om eller hva man mener er nødvendige tiltak og hvilke konkrete behov en har i forhold til disse problemstillingene.</a:t>
            </a:r>
          </a:p>
        </p:txBody>
      </p:sp>
    </p:spTree>
    <p:extLst>
      <p:ext uri="{BB962C8B-B14F-4D97-AF65-F5344CB8AC3E}">
        <p14:creationId xmlns:p14="http://schemas.microsoft.com/office/powerpoint/2010/main" val="2682564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231FBDE-50EB-4F4C-9F13-DDC8BCC4765D}"/>
              </a:ext>
            </a:extLst>
          </p:cNvPr>
          <p:cNvSpPr>
            <a:spLocks noGrp="1"/>
          </p:cNvSpPr>
          <p:nvPr>
            <p:ph type="title"/>
          </p:nvPr>
        </p:nvSpPr>
        <p:spPr/>
        <p:txBody>
          <a:bodyPr/>
          <a:lstStyle/>
          <a:p>
            <a:r>
              <a:rPr lang="nb-NO"/>
              <a:t>Oppbygging av rapporten</a:t>
            </a:r>
          </a:p>
        </p:txBody>
      </p:sp>
      <p:sp>
        <p:nvSpPr>
          <p:cNvPr id="3" name="Plassholder for innhold 2">
            <a:extLst>
              <a:ext uri="{FF2B5EF4-FFF2-40B4-BE49-F238E27FC236}">
                <a16:creationId xmlns:a16="http://schemas.microsoft.com/office/drawing/2014/main" id="{99852307-0992-4ACB-8F07-ECEF4C82ABCC}"/>
              </a:ext>
            </a:extLst>
          </p:cNvPr>
          <p:cNvSpPr>
            <a:spLocks noGrp="1"/>
          </p:cNvSpPr>
          <p:nvPr>
            <p:ph idx="1"/>
          </p:nvPr>
        </p:nvSpPr>
        <p:spPr/>
        <p:txBody>
          <a:bodyPr>
            <a:normAutofit fontScale="92500" lnSpcReduction="10000"/>
          </a:bodyPr>
          <a:lstStyle/>
          <a:p>
            <a:pPr marL="0" indent="0">
              <a:buNone/>
            </a:pPr>
            <a:r>
              <a:rPr lang="nb-NO"/>
              <a:t>Vi har vært opptatt av at rapporten skal være til nytte og kunne benyttes av partnerskapet. Derfor har vi bygget opp rapporten i følgende deler:</a:t>
            </a:r>
          </a:p>
          <a:p>
            <a:pPr marL="514350" indent="-514350">
              <a:buFont typeface="+mj-lt"/>
              <a:buAutoNum type="arabicPeriod"/>
            </a:pPr>
            <a:r>
              <a:rPr lang="nb-NO"/>
              <a:t>Presentasjon av RFF-prosjektet</a:t>
            </a:r>
          </a:p>
          <a:p>
            <a:pPr lvl="1"/>
            <a:r>
              <a:rPr lang="nb-NO"/>
              <a:t>Målsettinger</a:t>
            </a:r>
          </a:p>
          <a:p>
            <a:pPr lvl="1"/>
            <a:r>
              <a:rPr lang="nb-NO"/>
              <a:t>Bakgrunn</a:t>
            </a:r>
          </a:p>
          <a:p>
            <a:pPr lvl="1"/>
            <a:r>
              <a:rPr lang="nb-NO"/>
              <a:t>Aktiviteter</a:t>
            </a:r>
          </a:p>
          <a:p>
            <a:pPr marL="514350" indent="-514350">
              <a:buFont typeface="+mj-lt"/>
              <a:buAutoNum type="arabicPeriod"/>
            </a:pPr>
            <a:r>
              <a:rPr lang="nb-NO"/>
              <a:t>Presentasjon av resultater fra  survey</a:t>
            </a:r>
          </a:p>
          <a:p>
            <a:pPr marL="514350" indent="-514350">
              <a:buFont typeface="+mj-lt"/>
              <a:buAutoNum type="arabicPeriod"/>
            </a:pPr>
            <a:r>
              <a:rPr lang="nb-NO"/>
              <a:t>Foreløpige konklusjoner og vegen videre</a:t>
            </a:r>
          </a:p>
          <a:p>
            <a:endParaRPr lang="nb-NO"/>
          </a:p>
        </p:txBody>
      </p:sp>
    </p:spTree>
    <p:extLst>
      <p:ext uri="{BB962C8B-B14F-4D97-AF65-F5344CB8AC3E}">
        <p14:creationId xmlns:p14="http://schemas.microsoft.com/office/powerpoint/2010/main" val="6799822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57BA2C6-D303-47E2-A3A0-B10D1A5E044C}"/>
              </a:ext>
            </a:extLst>
          </p:cNvPr>
          <p:cNvSpPr>
            <a:spLocks noGrp="1"/>
          </p:cNvSpPr>
          <p:nvPr>
            <p:ph type="title"/>
          </p:nvPr>
        </p:nvSpPr>
        <p:spPr/>
        <p:txBody>
          <a:bodyPr>
            <a:normAutofit fontScale="90000"/>
          </a:bodyPr>
          <a:lstStyle/>
          <a:p>
            <a:r>
              <a:rPr lang="nb-NO" sz="1800" b="1" i="0" u="none" strike="noStrike">
                <a:effectLst/>
                <a:latin typeface="Arial" panose="020B0604020202020204" pitchFamily="34" charset="0"/>
              </a:rPr>
              <a:t>Kompetanse i sørsamisk språk handler om at kommunen og fylkeskommunen skal ha ansatte med sørsamisk kompetanse.</a:t>
            </a:r>
            <a:br>
              <a:rPr lang="nb-NO" sz="1800" b="1" i="0" u="none" strike="noStrike">
                <a:effectLst/>
                <a:latin typeface="Arial" panose="020B0604020202020204" pitchFamily="34" charset="0"/>
              </a:rPr>
            </a:br>
            <a:br>
              <a:rPr lang="nb-NO" sz="1800" b="1" i="0" u="none" strike="noStrike">
                <a:effectLst/>
                <a:latin typeface="Arial" panose="020B0604020202020204" pitchFamily="34" charset="0"/>
              </a:rPr>
            </a:br>
            <a:r>
              <a:rPr lang="nb-NO" sz="1800" b="1" i="0" u="none" strike="noStrike">
                <a:effectLst/>
                <a:latin typeface="Arial" panose="020B0604020202020204" pitchFamily="34" charset="0"/>
              </a:rPr>
              <a:t>I min kontakt med kommune og fylkeskommune er mitt inntrykk at de...</a:t>
            </a:r>
            <a:r>
              <a:rPr lang="nb-NO"/>
              <a:t> </a:t>
            </a:r>
          </a:p>
        </p:txBody>
      </p:sp>
      <p:graphicFrame>
        <p:nvGraphicFramePr>
          <p:cNvPr id="4" name="Plassholder for innhold 3">
            <a:extLst>
              <a:ext uri="{FF2B5EF4-FFF2-40B4-BE49-F238E27FC236}">
                <a16:creationId xmlns:a16="http://schemas.microsoft.com/office/drawing/2014/main" id="{79E421B3-846C-4DEB-A41C-C8C38E254660}"/>
              </a:ext>
            </a:extLst>
          </p:cNvPr>
          <p:cNvGraphicFramePr>
            <a:graphicFrameLocks noGrp="1"/>
          </p:cNvGraphicFramePr>
          <p:nvPr>
            <p:ph idx="1"/>
            <p:extLst>
              <p:ext uri="{D42A27DB-BD31-4B8C-83A1-F6EECF244321}">
                <p14:modId xmlns:p14="http://schemas.microsoft.com/office/powerpoint/2010/main" val="1147894671"/>
              </p:ext>
            </p:extLst>
          </p:nvPr>
        </p:nvGraphicFramePr>
        <p:xfrm>
          <a:off x="583035" y="1585216"/>
          <a:ext cx="8229600" cy="2464860"/>
        </p:xfrm>
        <a:graphic>
          <a:graphicData uri="http://schemas.openxmlformats.org/drawingml/2006/table">
            <a:tbl>
              <a:tblPr>
                <a:tableStyleId>{5C22544A-7EE6-4342-B048-85BDC9FD1C3A}</a:tableStyleId>
              </a:tblPr>
              <a:tblGrid>
                <a:gridCol w="2797728">
                  <a:extLst>
                    <a:ext uri="{9D8B030D-6E8A-4147-A177-3AD203B41FA5}">
                      <a16:colId xmlns:a16="http://schemas.microsoft.com/office/drawing/2014/main" val="1389598211"/>
                    </a:ext>
                  </a:extLst>
                </a:gridCol>
                <a:gridCol w="830510">
                  <a:extLst>
                    <a:ext uri="{9D8B030D-6E8A-4147-A177-3AD203B41FA5}">
                      <a16:colId xmlns:a16="http://schemas.microsoft.com/office/drawing/2014/main" val="3682253706"/>
                    </a:ext>
                  </a:extLst>
                </a:gridCol>
                <a:gridCol w="721454">
                  <a:extLst>
                    <a:ext uri="{9D8B030D-6E8A-4147-A177-3AD203B41FA5}">
                      <a16:colId xmlns:a16="http://schemas.microsoft.com/office/drawing/2014/main" val="3256288071"/>
                    </a:ext>
                  </a:extLst>
                </a:gridCol>
                <a:gridCol w="872455">
                  <a:extLst>
                    <a:ext uri="{9D8B030D-6E8A-4147-A177-3AD203B41FA5}">
                      <a16:colId xmlns:a16="http://schemas.microsoft.com/office/drawing/2014/main" val="2978143344"/>
                    </a:ext>
                  </a:extLst>
                </a:gridCol>
                <a:gridCol w="721453">
                  <a:extLst>
                    <a:ext uri="{9D8B030D-6E8A-4147-A177-3AD203B41FA5}">
                      <a16:colId xmlns:a16="http://schemas.microsoft.com/office/drawing/2014/main" val="874106289"/>
                    </a:ext>
                  </a:extLst>
                </a:gridCol>
                <a:gridCol w="679508">
                  <a:extLst>
                    <a:ext uri="{9D8B030D-6E8A-4147-A177-3AD203B41FA5}">
                      <a16:colId xmlns:a16="http://schemas.microsoft.com/office/drawing/2014/main" val="3894633983"/>
                    </a:ext>
                  </a:extLst>
                </a:gridCol>
                <a:gridCol w="909853">
                  <a:extLst>
                    <a:ext uri="{9D8B030D-6E8A-4147-A177-3AD203B41FA5}">
                      <a16:colId xmlns:a16="http://schemas.microsoft.com/office/drawing/2014/main" val="3663684312"/>
                    </a:ext>
                  </a:extLst>
                </a:gridCol>
                <a:gridCol w="696639">
                  <a:extLst>
                    <a:ext uri="{9D8B030D-6E8A-4147-A177-3AD203B41FA5}">
                      <a16:colId xmlns:a16="http://schemas.microsoft.com/office/drawing/2014/main" val="1492028727"/>
                    </a:ext>
                  </a:extLst>
                </a:gridCol>
              </a:tblGrid>
              <a:tr h="724583">
                <a:tc>
                  <a:txBody>
                    <a:bodyPr/>
                    <a:lstStyle/>
                    <a:p>
                      <a:pPr algn="l" fontAlgn="b"/>
                      <a:r>
                        <a:rPr lang="nb-NO" sz="1600" u="none" strike="noStrike">
                          <a:solidFill>
                            <a:schemeClr val="bg1"/>
                          </a:solidFill>
                          <a:effectLst/>
                        </a:rPr>
                        <a:t>Svar</a:t>
                      </a:r>
                      <a:endParaRPr lang="nb-NO" sz="1600" b="1" i="0" u="none" strike="noStrike">
                        <a:solidFill>
                          <a:schemeClr val="bg1"/>
                        </a:solidFill>
                        <a:effectLst/>
                        <a:latin typeface="Arial" panose="020B0604020202020204" pitchFamily="34" charset="0"/>
                      </a:endParaRPr>
                    </a:p>
                  </a:txBody>
                  <a:tcPr marL="6615" marR="6615" marT="6615" marB="0" anchor="b">
                    <a:solidFill>
                      <a:schemeClr val="tx2">
                        <a:lumMod val="60000"/>
                        <a:lumOff val="40000"/>
                      </a:schemeClr>
                    </a:solidFill>
                  </a:tcPr>
                </a:tc>
                <a:tc>
                  <a:txBody>
                    <a:bodyPr/>
                    <a:lstStyle/>
                    <a:p>
                      <a:pPr algn="l" fontAlgn="b"/>
                      <a:r>
                        <a:rPr lang="nb-NO" sz="1600" u="none" strike="noStrike">
                          <a:solidFill>
                            <a:schemeClr val="bg1"/>
                          </a:solidFill>
                          <a:effectLst/>
                        </a:rPr>
                        <a:t>Helt uenig</a:t>
                      </a:r>
                      <a:endParaRPr lang="nb-NO" sz="1600" b="1" i="0" u="none" strike="noStrike">
                        <a:solidFill>
                          <a:schemeClr val="bg1"/>
                        </a:solidFill>
                        <a:effectLst/>
                        <a:latin typeface="Arial" panose="020B0604020202020204" pitchFamily="34" charset="0"/>
                      </a:endParaRPr>
                    </a:p>
                  </a:txBody>
                  <a:tcPr marL="6615" marR="6615" marT="6615" marB="0" anchor="b">
                    <a:solidFill>
                      <a:schemeClr val="tx2">
                        <a:lumMod val="60000"/>
                        <a:lumOff val="40000"/>
                      </a:schemeClr>
                    </a:solidFill>
                  </a:tcPr>
                </a:tc>
                <a:tc>
                  <a:txBody>
                    <a:bodyPr/>
                    <a:lstStyle/>
                    <a:p>
                      <a:pPr algn="l" fontAlgn="b"/>
                      <a:r>
                        <a:rPr lang="nb-NO" sz="1600" u="none" strike="noStrike">
                          <a:solidFill>
                            <a:schemeClr val="bg1"/>
                          </a:solidFill>
                          <a:effectLst/>
                        </a:rPr>
                        <a:t>Delvis uenig</a:t>
                      </a:r>
                      <a:endParaRPr lang="nb-NO" sz="1600" b="1" i="0" u="none" strike="noStrike">
                        <a:solidFill>
                          <a:schemeClr val="bg1"/>
                        </a:solidFill>
                        <a:effectLst/>
                        <a:latin typeface="Arial" panose="020B0604020202020204" pitchFamily="34" charset="0"/>
                      </a:endParaRPr>
                    </a:p>
                  </a:txBody>
                  <a:tcPr marL="6615" marR="6615" marT="6615" marB="0" anchor="b">
                    <a:solidFill>
                      <a:schemeClr val="tx2">
                        <a:lumMod val="60000"/>
                        <a:lumOff val="40000"/>
                      </a:schemeClr>
                    </a:solidFill>
                  </a:tcPr>
                </a:tc>
                <a:tc>
                  <a:txBody>
                    <a:bodyPr/>
                    <a:lstStyle/>
                    <a:p>
                      <a:pPr algn="l" fontAlgn="b"/>
                      <a:r>
                        <a:rPr lang="nb-NO" sz="1600" u="none" strike="noStrike">
                          <a:solidFill>
                            <a:schemeClr val="bg1"/>
                          </a:solidFill>
                          <a:effectLst/>
                        </a:rPr>
                        <a:t>Verken enig eller uenig</a:t>
                      </a:r>
                      <a:endParaRPr lang="nb-NO" sz="1600" b="1" i="0" u="none" strike="noStrike">
                        <a:solidFill>
                          <a:schemeClr val="bg1"/>
                        </a:solidFill>
                        <a:effectLst/>
                        <a:latin typeface="Arial" panose="020B0604020202020204" pitchFamily="34" charset="0"/>
                      </a:endParaRPr>
                    </a:p>
                  </a:txBody>
                  <a:tcPr marL="6615" marR="6615" marT="6615" marB="0" anchor="b">
                    <a:solidFill>
                      <a:schemeClr val="tx2">
                        <a:lumMod val="60000"/>
                        <a:lumOff val="40000"/>
                      </a:schemeClr>
                    </a:solidFill>
                  </a:tcPr>
                </a:tc>
                <a:tc>
                  <a:txBody>
                    <a:bodyPr/>
                    <a:lstStyle/>
                    <a:p>
                      <a:pPr algn="l" fontAlgn="b"/>
                      <a:r>
                        <a:rPr lang="nb-NO" sz="1600" u="none" strike="noStrike">
                          <a:solidFill>
                            <a:schemeClr val="bg1"/>
                          </a:solidFill>
                          <a:effectLst/>
                        </a:rPr>
                        <a:t>Delvis enig</a:t>
                      </a:r>
                      <a:endParaRPr lang="nb-NO" sz="1600" b="1" i="0" u="none" strike="noStrike">
                        <a:solidFill>
                          <a:schemeClr val="bg1"/>
                        </a:solidFill>
                        <a:effectLst/>
                        <a:latin typeface="Arial" panose="020B0604020202020204" pitchFamily="34" charset="0"/>
                      </a:endParaRPr>
                    </a:p>
                  </a:txBody>
                  <a:tcPr marL="6615" marR="6615" marT="6615" marB="0" anchor="b">
                    <a:solidFill>
                      <a:schemeClr val="tx2">
                        <a:lumMod val="60000"/>
                        <a:lumOff val="40000"/>
                      </a:schemeClr>
                    </a:solidFill>
                  </a:tcPr>
                </a:tc>
                <a:tc>
                  <a:txBody>
                    <a:bodyPr/>
                    <a:lstStyle/>
                    <a:p>
                      <a:pPr algn="l" fontAlgn="b"/>
                      <a:r>
                        <a:rPr lang="nb-NO" sz="1600" u="none" strike="noStrike">
                          <a:solidFill>
                            <a:schemeClr val="bg1"/>
                          </a:solidFill>
                          <a:effectLst/>
                        </a:rPr>
                        <a:t>Helt enig</a:t>
                      </a:r>
                      <a:endParaRPr lang="nb-NO" sz="1600" b="1" i="0" u="none" strike="noStrike">
                        <a:solidFill>
                          <a:schemeClr val="bg1"/>
                        </a:solidFill>
                        <a:effectLst/>
                        <a:latin typeface="Arial" panose="020B0604020202020204" pitchFamily="34" charset="0"/>
                      </a:endParaRPr>
                    </a:p>
                  </a:txBody>
                  <a:tcPr marL="6615" marR="6615" marT="6615" marB="0" anchor="b">
                    <a:solidFill>
                      <a:schemeClr val="tx2">
                        <a:lumMod val="60000"/>
                        <a:lumOff val="40000"/>
                      </a:schemeClr>
                    </a:solidFill>
                  </a:tcPr>
                </a:tc>
                <a:tc>
                  <a:txBody>
                    <a:bodyPr/>
                    <a:lstStyle/>
                    <a:p>
                      <a:pPr algn="l" fontAlgn="b"/>
                      <a:r>
                        <a:rPr lang="nb-NO" sz="1600" u="none" strike="noStrike">
                          <a:solidFill>
                            <a:schemeClr val="bg1"/>
                          </a:solidFill>
                          <a:effectLst/>
                        </a:rPr>
                        <a:t>Dette vet jeg ikke noe om</a:t>
                      </a:r>
                      <a:endParaRPr lang="nb-NO" sz="1600" b="1" i="0" u="none" strike="noStrike">
                        <a:solidFill>
                          <a:schemeClr val="bg1"/>
                        </a:solidFill>
                        <a:effectLst/>
                        <a:latin typeface="Arial" panose="020B0604020202020204" pitchFamily="34" charset="0"/>
                      </a:endParaRPr>
                    </a:p>
                  </a:txBody>
                  <a:tcPr marL="6615" marR="6615" marT="6615" marB="0" anchor="b">
                    <a:solidFill>
                      <a:schemeClr val="tx2">
                        <a:lumMod val="60000"/>
                        <a:lumOff val="40000"/>
                      </a:schemeClr>
                    </a:solidFill>
                  </a:tcPr>
                </a:tc>
                <a:tc>
                  <a:txBody>
                    <a:bodyPr/>
                    <a:lstStyle/>
                    <a:p>
                      <a:pPr algn="l" fontAlgn="b"/>
                      <a:r>
                        <a:rPr lang="nb-NO" sz="1600" b="1" i="0" u="none" strike="noStrike">
                          <a:solidFill>
                            <a:schemeClr val="bg1"/>
                          </a:solidFill>
                          <a:effectLst/>
                        </a:rPr>
                        <a:t>Total</a:t>
                      </a:r>
                      <a:endParaRPr lang="nb-NO" sz="1600" b="1" i="0" u="none" strike="noStrike">
                        <a:solidFill>
                          <a:schemeClr val="bg1"/>
                        </a:solidFill>
                        <a:effectLst/>
                        <a:latin typeface="Arial" panose="020B0604020202020204" pitchFamily="34" charset="0"/>
                      </a:endParaRPr>
                    </a:p>
                  </a:txBody>
                  <a:tcPr marL="6615" marR="6615" marT="6615" marB="0" anchor="b">
                    <a:solidFill>
                      <a:schemeClr val="tx2">
                        <a:lumMod val="60000"/>
                        <a:lumOff val="40000"/>
                      </a:schemeClr>
                    </a:solidFill>
                  </a:tcPr>
                </a:tc>
                <a:extLst>
                  <a:ext uri="{0D108BD9-81ED-4DB2-BD59-A6C34878D82A}">
                    <a16:rowId xmlns:a16="http://schemas.microsoft.com/office/drawing/2014/main" val="2769270282"/>
                  </a:ext>
                </a:extLst>
              </a:tr>
              <a:tr h="485220">
                <a:tc>
                  <a:txBody>
                    <a:bodyPr/>
                    <a:lstStyle/>
                    <a:p>
                      <a:pPr algn="l" fontAlgn="b"/>
                      <a:r>
                        <a:rPr lang="nb-NO" sz="1600" u="none" strike="noStrike">
                          <a:effectLst/>
                        </a:rPr>
                        <a:t>Har ansatte med sørsamisk kompetanse</a:t>
                      </a:r>
                      <a:endParaRPr lang="nb-NO" sz="1600" b="0" i="0" u="none" strike="noStrike">
                        <a:effectLst/>
                        <a:latin typeface="Arial" panose="020B0604020202020204" pitchFamily="34" charset="0"/>
                      </a:endParaRPr>
                    </a:p>
                  </a:txBody>
                  <a:tcPr marL="6615" marR="6615" marT="6615" marB="0" anchor="b"/>
                </a:tc>
                <a:tc>
                  <a:txBody>
                    <a:bodyPr/>
                    <a:lstStyle/>
                    <a:p>
                      <a:pPr algn="l" fontAlgn="b"/>
                      <a:r>
                        <a:rPr lang="nb-NO" sz="1600" u="none" strike="noStrike">
                          <a:effectLst/>
                        </a:rPr>
                        <a:t>13</a:t>
                      </a:r>
                      <a:endParaRPr lang="nb-NO" sz="1600" b="0" i="0" u="none" strike="noStrike">
                        <a:effectLst/>
                        <a:latin typeface="Arial" panose="020B0604020202020204" pitchFamily="34" charset="0"/>
                      </a:endParaRPr>
                    </a:p>
                  </a:txBody>
                  <a:tcPr marL="6615" marR="6615" marT="6615" marB="0" anchor="b"/>
                </a:tc>
                <a:tc>
                  <a:txBody>
                    <a:bodyPr/>
                    <a:lstStyle/>
                    <a:p>
                      <a:pPr algn="l" fontAlgn="b"/>
                      <a:r>
                        <a:rPr lang="nb-NO" sz="1600" u="none" strike="noStrike">
                          <a:effectLst/>
                        </a:rPr>
                        <a:t>9</a:t>
                      </a:r>
                      <a:endParaRPr lang="nb-NO" sz="1600" b="0" i="0" u="none" strike="noStrike">
                        <a:effectLst/>
                        <a:latin typeface="Arial" panose="020B0604020202020204" pitchFamily="34" charset="0"/>
                      </a:endParaRPr>
                    </a:p>
                  </a:txBody>
                  <a:tcPr marL="6615" marR="6615" marT="6615" marB="0" anchor="b"/>
                </a:tc>
                <a:tc>
                  <a:txBody>
                    <a:bodyPr/>
                    <a:lstStyle/>
                    <a:p>
                      <a:pPr algn="l" fontAlgn="b"/>
                      <a:r>
                        <a:rPr lang="nb-NO" sz="1600" u="none" strike="noStrike">
                          <a:effectLst/>
                        </a:rPr>
                        <a:t>25</a:t>
                      </a:r>
                      <a:endParaRPr lang="nb-NO" sz="1600" b="0" i="0" u="none" strike="noStrike">
                        <a:effectLst/>
                        <a:latin typeface="Arial" panose="020B0604020202020204" pitchFamily="34" charset="0"/>
                      </a:endParaRPr>
                    </a:p>
                  </a:txBody>
                  <a:tcPr marL="6615" marR="6615" marT="6615" marB="0" anchor="b"/>
                </a:tc>
                <a:tc>
                  <a:txBody>
                    <a:bodyPr/>
                    <a:lstStyle/>
                    <a:p>
                      <a:pPr algn="l" fontAlgn="b"/>
                      <a:r>
                        <a:rPr lang="nb-NO" sz="1600" u="none" strike="noStrike">
                          <a:effectLst/>
                        </a:rPr>
                        <a:t>2</a:t>
                      </a:r>
                      <a:endParaRPr lang="nb-NO" sz="1600" b="0" i="0" u="none" strike="noStrike">
                        <a:effectLst/>
                        <a:latin typeface="Arial" panose="020B0604020202020204" pitchFamily="34" charset="0"/>
                      </a:endParaRPr>
                    </a:p>
                  </a:txBody>
                  <a:tcPr marL="6615" marR="6615" marT="6615" marB="0" anchor="b"/>
                </a:tc>
                <a:tc>
                  <a:txBody>
                    <a:bodyPr/>
                    <a:lstStyle/>
                    <a:p>
                      <a:pPr algn="l" fontAlgn="b"/>
                      <a:r>
                        <a:rPr lang="nb-NO" sz="1600" u="none" strike="noStrike">
                          <a:effectLst/>
                        </a:rPr>
                        <a:t>4</a:t>
                      </a:r>
                      <a:endParaRPr lang="nb-NO" sz="1600" b="0" i="0" u="none" strike="noStrike">
                        <a:effectLst/>
                        <a:latin typeface="Arial" panose="020B0604020202020204" pitchFamily="34" charset="0"/>
                      </a:endParaRPr>
                    </a:p>
                  </a:txBody>
                  <a:tcPr marL="6615" marR="6615" marT="6615" marB="0" anchor="b"/>
                </a:tc>
                <a:tc>
                  <a:txBody>
                    <a:bodyPr/>
                    <a:lstStyle/>
                    <a:p>
                      <a:pPr algn="l" fontAlgn="b"/>
                      <a:r>
                        <a:rPr lang="nb-NO" sz="1600" u="none" strike="noStrike">
                          <a:effectLst/>
                        </a:rPr>
                        <a:t>179</a:t>
                      </a:r>
                      <a:endParaRPr lang="nb-NO" sz="1600" b="0" i="0" u="none" strike="noStrike">
                        <a:effectLst/>
                        <a:latin typeface="Arial" panose="020B0604020202020204" pitchFamily="34" charset="0"/>
                      </a:endParaRPr>
                    </a:p>
                  </a:txBody>
                  <a:tcPr marL="6615" marR="6615" marT="6615" marB="0" anchor="b"/>
                </a:tc>
                <a:tc>
                  <a:txBody>
                    <a:bodyPr/>
                    <a:lstStyle/>
                    <a:p>
                      <a:pPr algn="l" fontAlgn="b"/>
                      <a:r>
                        <a:rPr lang="nb-NO" sz="1600" b="1" i="0" u="none" strike="noStrike">
                          <a:effectLst/>
                        </a:rPr>
                        <a:t>232</a:t>
                      </a:r>
                      <a:endParaRPr lang="nb-NO" sz="1600" b="1" i="0" u="none" strike="noStrike">
                        <a:effectLst/>
                        <a:latin typeface="Arial" panose="020B0604020202020204" pitchFamily="34" charset="0"/>
                      </a:endParaRPr>
                    </a:p>
                  </a:txBody>
                  <a:tcPr marL="6615" marR="6615" marT="6615" marB="0" anchor="b"/>
                </a:tc>
                <a:extLst>
                  <a:ext uri="{0D108BD9-81ED-4DB2-BD59-A6C34878D82A}">
                    <a16:rowId xmlns:a16="http://schemas.microsoft.com/office/drawing/2014/main" val="1417569868"/>
                  </a:ext>
                </a:extLst>
              </a:tr>
              <a:tr h="485220">
                <a:tc>
                  <a:txBody>
                    <a:bodyPr/>
                    <a:lstStyle/>
                    <a:p>
                      <a:pPr algn="l" fontAlgn="b"/>
                      <a:r>
                        <a:rPr lang="nb-NO" sz="1600" u="none" strike="noStrike">
                          <a:effectLst/>
                        </a:rPr>
                        <a:t>Har ansatte med annen samisk kompetanse</a:t>
                      </a:r>
                      <a:endParaRPr lang="nb-NO" sz="1600" b="0" i="0" u="none" strike="noStrike">
                        <a:effectLst/>
                        <a:latin typeface="Arial" panose="020B0604020202020204" pitchFamily="34" charset="0"/>
                      </a:endParaRPr>
                    </a:p>
                  </a:txBody>
                  <a:tcPr marL="6615" marR="6615" marT="6615" marB="0" anchor="b">
                    <a:solidFill>
                      <a:schemeClr val="tx2">
                        <a:lumMod val="20000"/>
                        <a:lumOff val="80000"/>
                      </a:schemeClr>
                    </a:solidFill>
                  </a:tcPr>
                </a:tc>
                <a:tc>
                  <a:txBody>
                    <a:bodyPr/>
                    <a:lstStyle/>
                    <a:p>
                      <a:pPr algn="l" fontAlgn="b"/>
                      <a:r>
                        <a:rPr lang="nb-NO" sz="1600" u="none" strike="noStrike">
                          <a:effectLst/>
                        </a:rPr>
                        <a:t>11</a:t>
                      </a:r>
                      <a:endParaRPr lang="nb-NO" sz="1600" b="0" i="0" u="none" strike="noStrike">
                        <a:effectLst/>
                        <a:latin typeface="Arial" panose="020B0604020202020204" pitchFamily="34" charset="0"/>
                      </a:endParaRPr>
                    </a:p>
                  </a:txBody>
                  <a:tcPr marL="6615" marR="6615" marT="6615" marB="0" anchor="b">
                    <a:solidFill>
                      <a:schemeClr val="tx2">
                        <a:lumMod val="20000"/>
                        <a:lumOff val="80000"/>
                      </a:schemeClr>
                    </a:solidFill>
                  </a:tcPr>
                </a:tc>
                <a:tc>
                  <a:txBody>
                    <a:bodyPr/>
                    <a:lstStyle/>
                    <a:p>
                      <a:pPr algn="l" fontAlgn="b"/>
                      <a:r>
                        <a:rPr lang="nb-NO" sz="1600" u="none" strike="noStrike">
                          <a:effectLst/>
                        </a:rPr>
                        <a:t>9</a:t>
                      </a:r>
                      <a:endParaRPr lang="nb-NO" sz="1600" b="0" i="0" u="none" strike="noStrike">
                        <a:effectLst/>
                        <a:latin typeface="Arial" panose="020B0604020202020204" pitchFamily="34" charset="0"/>
                      </a:endParaRPr>
                    </a:p>
                  </a:txBody>
                  <a:tcPr marL="6615" marR="6615" marT="6615" marB="0" anchor="b">
                    <a:solidFill>
                      <a:schemeClr val="tx2">
                        <a:lumMod val="20000"/>
                        <a:lumOff val="80000"/>
                      </a:schemeClr>
                    </a:solidFill>
                  </a:tcPr>
                </a:tc>
                <a:tc>
                  <a:txBody>
                    <a:bodyPr/>
                    <a:lstStyle/>
                    <a:p>
                      <a:pPr algn="l" fontAlgn="b"/>
                      <a:r>
                        <a:rPr lang="nb-NO" sz="1600" u="none" strike="noStrike">
                          <a:effectLst/>
                        </a:rPr>
                        <a:t>24</a:t>
                      </a:r>
                      <a:endParaRPr lang="nb-NO" sz="1600" b="0" i="0" u="none" strike="noStrike">
                        <a:effectLst/>
                        <a:latin typeface="Arial" panose="020B0604020202020204" pitchFamily="34" charset="0"/>
                      </a:endParaRPr>
                    </a:p>
                  </a:txBody>
                  <a:tcPr marL="6615" marR="6615" marT="6615" marB="0" anchor="b">
                    <a:solidFill>
                      <a:schemeClr val="tx2">
                        <a:lumMod val="20000"/>
                        <a:lumOff val="80000"/>
                      </a:schemeClr>
                    </a:solidFill>
                  </a:tcPr>
                </a:tc>
                <a:tc>
                  <a:txBody>
                    <a:bodyPr/>
                    <a:lstStyle/>
                    <a:p>
                      <a:pPr algn="l" fontAlgn="b"/>
                      <a:r>
                        <a:rPr lang="nb-NO" sz="1600" u="none" strike="noStrike">
                          <a:effectLst/>
                        </a:rPr>
                        <a:t>1</a:t>
                      </a:r>
                      <a:endParaRPr lang="nb-NO" sz="1600" b="0" i="0" u="none" strike="noStrike">
                        <a:effectLst/>
                        <a:latin typeface="Arial" panose="020B0604020202020204" pitchFamily="34" charset="0"/>
                      </a:endParaRPr>
                    </a:p>
                  </a:txBody>
                  <a:tcPr marL="6615" marR="6615" marT="6615" marB="0" anchor="b">
                    <a:solidFill>
                      <a:schemeClr val="tx2">
                        <a:lumMod val="20000"/>
                        <a:lumOff val="80000"/>
                      </a:schemeClr>
                    </a:solidFill>
                  </a:tcPr>
                </a:tc>
                <a:tc>
                  <a:txBody>
                    <a:bodyPr/>
                    <a:lstStyle/>
                    <a:p>
                      <a:pPr algn="l" fontAlgn="b"/>
                      <a:r>
                        <a:rPr lang="nb-NO" sz="1600" u="none" strike="noStrike">
                          <a:effectLst/>
                        </a:rPr>
                        <a:t>3</a:t>
                      </a:r>
                      <a:endParaRPr lang="nb-NO" sz="1600" b="0" i="0" u="none" strike="noStrike">
                        <a:effectLst/>
                        <a:latin typeface="Arial" panose="020B0604020202020204" pitchFamily="34" charset="0"/>
                      </a:endParaRPr>
                    </a:p>
                  </a:txBody>
                  <a:tcPr marL="6615" marR="6615" marT="6615" marB="0" anchor="b">
                    <a:solidFill>
                      <a:schemeClr val="tx2">
                        <a:lumMod val="20000"/>
                        <a:lumOff val="80000"/>
                      </a:schemeClr>
                    </a:solidFill>
                  </a:tcPr>
                </a:tc>
                <a:tc>
                  <a:txBody>
                    <a:bodyPr/>
                    <a:lstStyle/>
                    <a:p>
                      <a:pPr algn="l" fontAlgn="b"/>
                      <a:r>
                        <a:rPr lang="nb-NO" sz="1600" u="none" strike="noStrike">
                          <a:effectLst/>
                        </a:rPr>
                        <a:t>184</a:t>
                      </a:r>
                      <a:endParaRPr lang="nb-NO" sz="1600" b="0" i="0" u="none" strike="noStrike">
                        <a:effectLst/>
                        <a:latin typeface="Arial" panose="020B0604020202020204" pitchFamily="34" charset="0"/>
                      </a:endParaRPr>
                    </a:p>
                  </a:txBody>
                  <a:tcPr marL="6615" marR="6615" marT="6615" marB="0" anchor="b">
                    <a:solidFill>
                      <a:schemeClr val="tx2">
                        <a:lumMod val="20000"/>
                        <a:lumOff val="80000"/>
                      </a:schemeClr>
                    </a:solidFill>
                  </a:tcPr>
                </a:tc>
                <a:tc>
                  <a:txBody>
                    <a:bodyPr/>
                    <a:lstStyle/>
                    <a:p>
                      <a:pPr algn="l" fontAlgn="b"/>
                      <a:r>
                        <a:rPr lang="nb-NO" sz="1600" b="1" i="0" u="none" strike="noStrike">
                          <a:effectLst/>
                        </a:rPr>
                        <a:t>232</a:t>
                      </a:r>
                      <a:endParaRPr lang="nb-NO" sz="1600" b="1" i="0" u="none" strike="noStrike">
                        <a:effectLst/>
                        <a:latin typeface="Arial" panose="020B0604020202020204" pitchFamily="34" charset="0"/>
                      </a:endParaRPr>
                    </a:p>
                  </a:txBody>
                  <a:tcPr marL="6615" marR="6615" marT="6615" marB="0" anchor="b">
                    <a:solidFill>
                      <a:schemeClr val="tx2">
                        <a:lumMod val="20000"/>
                        <a:lumOff val="80000"/>
                      </a:schemeClr>
                    </a:solidFill>
                  </a:tcPr>
                </a:tc>
                <a:extLst>
                  <a:ext uri="{0D108BD9-81ED-4DB2-BD59-A6C34878D82A}">
                    <a16:rowId xmlns:a16="http://schemas.microsoft.com/office/drawing/2014/main" val="3852609565"/>
                  </a:ext>
                </a:extLst>
              </a:tr>
              <a:tr h="724583">
                <a:tc>
                  <a:txBody>
                    <a:bodyPr/>
                    <a:lstStyle/>
                    <a:p>
                      <a:pPr algn="l" fontAlgn="b"/>
                      <a:r>
                        <a:rPr lang="nb-NO" sz="1600" u="none" strike="noStrike">
                          <a:effectLst/>
                        </a:rPr>
                        <a:t>At jeg får hjelp av ansatte med samisk kompetanse dersom jeg har behov for det</a:t>
                      </a:r>
                      <a:endParaRPr lang="nb-NO" sz="1600" b="0" i="0" u="none" strike="noStrike">
                        <a:effectLst/>
                        <a:latin typeface="Arial" panose="020B0604020202020204" pitchFamily="34" charset="0"/>
                      </a:endParaRPr>
                    </a:p>
                  </a:txBody>
                  <a:tcPr marL="6615" marR="6615" marT="6615" marB="0" anchor="b"/>
                </a:tc>
                <a:tc>
                  <a:txBody>
                    <a:bodyPr/>
                    <a:lstStyle/>
                    <a:p>
                      <a:pPr algn="l" fontAlgn="b"/>
                      <a:r>
                        <a:rPr lang="nb-NO" sz="1600" u="none" strike="noStrike">
                          <a:effectLst/>
                        </a:rPr>
                        <a:t>9</a:t>
                      </a:r>
                      <a:endParaRPr lang="nb-NO" sz="1600" b="0" i="0" u="none" strike="noStrike">
                        <a:effectLst/>
                        <a:latin typeface="Arial" panose="020B0604020202020204" pitchFamily="34" charset="0"/>
                      </a:endParaRPr>
                    </a:p>
                  </a:txBody>
                  <a:tcPr marL="6615" marR="6615" marT="6615" marB="0" anchor="b"/>
                </a:tc>
                <a:tc>
                  <a:txBody>
                    <a:bodyPr/>
                    <a:lstStyle/>
                    <a:p>
                      <a:pPr algn="l" fontAlgn="b"/>
                      <a:r>
                        <a:rPr lang="nb-NO" sz="1600" u="none" strike="noStrike">
                          <a:effectLst/>
                        </a:rPr>
                        <a:t>3</a:t>
                      </a:r>
                      <a:endParaRPr lang="nb-NO" sz="1600" b="0" i="0" u="none" strike="noStrike">
                        <a:effectLst/>
                        <a:latin typeface="Arial" panose="020B0604020202020204" pitchFamily="34" charset="0"/>
                      </a:endParaRPr>
                    </a:p>
                  </a:txBody>
                  <a:tcPr marL="6615" marR="6615" marT="6615" marB="0" anchor="b"/>
                </a:tc>
                <a:tc>
                  <a:txBody>
                    <a:bodyPr/>
                    <a:lstStyle/>
                    <a:p>
                      <a:pPr algn="l" fontAlgn="b"/>
                      <a:r>
                        <a:rPr lang="nb-NO" sz="1600" u="none" strike="noStrike">
                          <a:effectLst/>
                        </a:rPr>
                        <a:t>26</a:t>
                      </a:r>
                      <a:endParaRPr lang="nb-NO" sz="1600" b="0" i="0" u="none" strike="noStrike">
                        <a:effectLst/>
                        <a:latin typeface="Arial" panose="020B0604020202020204" pitchFamily="34" charset="0"/>
                      </a:endParaRPr>
                    </a:p>
                  </a:txBody>
                  <a:tcPr marL="6615" marR="6615" marT="6615" marB="0" anchor="b"/>
                </a:tc>
                <a:tc>
                  <a:txBody>
                    <a:bodyPr/>
                    <a:lstStyle/>
                    <a:p>
                      <a:pPr algn="l" fontAlgn="b"/>
                      <a:r>
                        <a:rPr lang="nb-NO" sz="1600" u="none" strike="noStrike">
                          <a:effectLst/>
                        </a:rPr>
                        <a:t>5</a:t>
                      </a:r>
                      <a:endParaRPr lang="nb-NO" sz="1600" b="0" i="0" u="none" strike="noStrike">
                        <a:effectLst/>
                        <a:latin typeface="Arial" panose="020B0604020202020204" pitchFamily="34" charset="0"/>
                      </a:endParaRPr>
                    </a:p>
                  </a:txBody>
                  <a:tcPr marL="6615" marR="6615" marT="6615" marB="0" anchor="b"/>
                </a:tc>
                <a:tc>
                  <a:txBody>
                    <a:bodyPr/>
                    <a:lstStyle/>
                    <a:p>
                      <a:pPr algn="l" fontAlgn="b"/>
                      <a:r>
                        <a:rPr lang="nb-NO" sz="1600" u="none" strike="noStrike">
                          <a:effectLst/>
                        </a:rPr>
                        <a:t>5</a:t>
                      </a:r>
                      <a:endParaRPr lang="nb-NO" sz="1600" b="0" i="0" u="none" strike="noStrike">
                        <a:effectLst/>
                        <a:latin typeface="Arial" panose="020B0604020202020204" pitchFamily="34" charset="0"/>
                      </a:endParaRPr>
                    </a:p>
                  </a:txBody>
                  <a:tcPr marL="6615" marR="6615" marT="6615" marB="0" anchor="b"/>
                </a:tc>
                <a:tc>
                  <a:txBody>
                    <a:bodyPr/>
                    <a:lstStyle/>
                    <a:p>
                      <a:pPr algn="l" fontAlgn="b"/>
                      <a:r>
                        <a:rPr lang="nb-NO" sz="1600" u="none" strike="noStrike">
                          <a:effectLst/>
                        </a:rPr>
                        <a:t>184</a:t>
                      </a:r>
                      <a:endParaRPr lang="nb-NO" sz="1600" b="0" i="0" u="none" strike="noStrike">
                        <a:effectLst/>
                        <a:latin typeface="Arial" panose="020B0604020202020204" pitchFamily="34" charset="0"/>
                      </a:endParaRPr>
                    </a:p>
                  </a:txBody>
                  <a:tcPr marL="6615" marR="6615" marT="6615" marB="0" anchor="b"/>
                </a:tc>
                <a:tc>
                  <a:txBody>
                    <a:bodyPr/>
                    <a:lstStyle/>
                    <a:p>
                      <a:pPr algn="l" fontAlgn="b"/>
                      <a:r>
                        <a:rPr lang="nb-NO" sz="1600" b="1" i="0" u="none" strike="noStrike">
                          <a:effectLst/>
                        </a:rPr>
                        <a:t>232</a:t>
                      </a:r>
                      <a:endParaRPr lang="nb-NO" sz="1600" b="1" i="0" u="none" strike="noStrike">
                        <a:effectLst/>
                        <a:latin typeface="Arial" panose="020B0604020202020204" pitchFamily="34" charset="0"/>
                      </a:endParaRPr>
                    </a:p>
                  </a:txBody>
                  <a:tcPr marL="6615" marR="6615" marT="6615" marB="0" anchor="b"/>
                </a:tc>
                <a:extLst>
                  <a:ext uri="{0D108BD9-81ED-4DB2-BD59-A6C34878D82A}">
                    <a16:rowId xmlns:a16="http://schemas.microsoft.com/office/drawing/2014/main" val="3231830073"/>
                  </a:ext>
                </a:extLst>
              </a:tr>
            </a:tbl>
          </a:graphicData>
        </a:graphic>
      </p:graphicFrame>
      <p:sp>
        <p:nvSpPr>
          <p:cNvPr id="5" name="TekstSylinder 4">
            <a:extLst>
              <a:ext uri="{FF2B5EF4-FFF2-40B4-BE49-F238E27FC236}">
                <a16:creationId xmlns:a16="http://schemas.microsoft.com/office/drawing/2014/main" id="{C3A85467-DC58-493B-8193-D1BD1E980796}"/>
              </a:ext>
            </a:extLst>
          </p:cNvPr>
          <p:cNvSpPr txBox="1"/>
          <p:nvPr/>
        </p:nvSpPr>
        <p:spPr>
          <a:xfrm>
            <a:off x="550411" y="4517403"/>
            <a:ext cx="8026400" cy="646331"/>
          </a:xfrm>
          <a:prstGeom prst="rect">
            <a:avLst/>
          </a:prstGeom>
          <a:noFill/>
          <a:ln>
            <a:solidFill>
              <a:schemeClr val="accent1"/>
            </a:solidFill>
          </a:ln>
        </p:spPr>
        <p:txBody>
          <a:bodyPr wrap="square" rtlCol="0">
            <a:spAutoFit/>
          </a:bodyPr>
          <a:lstStyle/>
          <a:p>
            <a:r>
              <a:rPr lang="nb-NO"/>
              <a:t>Svarene viser at det er mange som oppgir at de ikke har kunnskap om dette. Av de som har tatt stilling er det en overvekt som er helt eller delvis uenige i påstandene.</a:t>
            </a:r>
          </a:p>
        </p:txBody>
      </p:sp>
    </p:spTree>
    <p:extLst>
      <p:ext uri="{BB962C8B-B14F-4D97-AF65-F5344CB8AC3E}">
        <p14:creationId xmlns:p14="http://schemas.microsoft.com/office/powerpoint/2010/main" val="37359625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1206EF4-59C5-4E6E-BDB3-C785C88C9E70}"/>
              </a:ext>
            </a:extLst>
          </p:cNvPr>
          <p:cNvSpPr>
            <a:spLocks noGrp="1"/>
          </p:cNvSpPr>
          <p:nvPr>
            <p:ph type="title"/>
          </p:nvPr>
        </p:nvSpPr>
        <p:spPr/>
        <p:txBody>
          <a:bodyPr/>
          <a:lstStyle/>
          <a:p>
            <a:r>
              <a:rPr lang="nb-NO" sz="1800" b="1" i="0" u="none" strike="noStrike">
                <a:effectLst/>
                <a:latin typeface="Arial" panose="020B0604020202020204" pitchFamily="34" charset="0"/>
              </a:rPr>
              <a:t>Hva mener du om samiske arrangement i Trondheim?</a:t>
            </a:r>
            <a:r>
              <a:rPr lang="nb-NO"/>
              <a:t> </a:t>
            </a:r>
          </a:p>
        </p:txBody>
      </p:sp>
      <p:graphicFrame>
        <p:nvGraphicFramePr>
          <p:cNvPr id="6" name="Plassholder for innhold 5">
            <a:extLst>
              <a:ext uri="{FF2B5EF4-FFF2-40B4-BE49-F238E27FC236}">
                <a16:creationId xmlns:a16="http://schemas.microsoft.com/office/drawing/2014/main" id="{3BFE2E4D-3FAD-44C0-96E2-560B4B4FF761}"/>
              </a:ext>
            </a:extLst>
          </p:cNvPr>
          <p:cNvGraphicFramePr>
            <a:graphicFrameLocks noGrp="1"/>
          </p:cNvGraphicFramePr>
          <p:nvPr>
            <p:ph idx="1"/>
            <p:extLst>
              <p:ext uri="{D42A27DB-BD31-4B8C-83A1-F6EECF244321}">
                <p14:modId xmlns:p14="http://schemas.microsoft.com/office/powerpoint/2010/main" val="595630270"/>
              </p:ext>
            </p:extLst>
          </p:nvPr>
        </p:nvGraphicFramePr>
        <p:xfrm>
          <a:off x="566258" y="1430701"/>
          <a:ext cx="8229598" cy="3448010"/>
        </p:xfrm>
        <a:graphic>
          <a:graphicData uri="http://schemas.openxmlformats.org/drawingml/2006/table">
            <a:tbl>
              <a:tblPr>
                <a:tableStyleId>{5C22544A-7EE6-4342-B048-85BDC9FD1C3A}</a:tableStyleId>
              </a:tblPr>
              <a:tblGrid>
                <a:gridCol w="3645015">
                  <a:extLst>
                    <a:ext uri="{9D8B030D-6E8A-4147-A177-3AD203B41FA5}">
                      <a16:colId xmlns:a16="http://schemas.microsoft.com/office/drawing/2014/main" val="3920636122"/>
                    </a:ext>
                  </a:extLst>
                </a:gridCol>
                <a:gridCol w="796955">
                  <a:extLst>
                    <a:ext uri="{9D8B030D-6E8A-4147-A177-3AD203B41FA5}">
                      <a16:colId xmlns:a16="http://schemas.microsoft.com/office/drawing/2014/main" val="1474196849"/>
                    </a:ext>
                  </a:extLst>
                </a:gridCol>
                <a:gridCol w="738231">
                  <a:extLst>
                    <a:ext uri="{9D8B030D-6E8A-4147-A177-3AD203B41FA5}">
                      <a16:colId xmlns:a16="http://schemas.microsoft.com/office/drawing/2014/main" val="1422693731"/>
                    </a:ext>
                  </a:extLst>
                </a:gridCol>
                <a:gridCol w="864066">
                  <a:extLst>
                    <a:ext uri="{9D8B030D-6E8A-4147-A177-3AD203B41FA5}">
                      <a16:colId xmlns:a16="http://schemas.microsoft.com/office/drawing/2014/main" val="3966379563"/>
                    </a:ext>
                  </a:extLst>
                </a:gridCol>
                <a:gridCol w="713064">
                  <a:extLst>
                    <a:ext uri="{9D8B030D-6E8A-4147-A177-3AD203B41FA5}">
                      <a16:colId xmlns:a16="http://schemas.microsoft.com/office/drawing/2014/main" val="2978734899"/>
                    </a:ext>
                  </a:extLst>
                </a:gridCol>
                <a:gridCol w="713064">
                  <a:extLst>
                    <a:ext uri="{9D8B030D-6E8A-4147-A177-3AD203B41FA5}">
                      <a16:colId xmlns:a16="http://schemas.microsoft.com/office/drawing/2014/main" val="3177059408"/>
                    </a:ext>
                  </a:extLst>
                </a:gridCol>
                <a:gridCol w="759203">
                  <a:extLst>
                    <a:ext uri="{9D8B030D-6E8A-4147-A177-3AD203B41FA5}">
                      <a16:colId xmlns:a16="http://schemas.microsoft.com/office/drawing/2014/main" val="1561261717"/>
                    </a:ext>
                  </a:extLst>
                </a:gridCol>
              </a:tblGrid>
              <a:tr h="183590">
                <a:tc>
                  <a:txBody>
                    <a:bodyPr/>
                    <a:lstStyle/>
                    <a:p>
                      <a:pPr algn="l" fontAlgn="b"/>
                      <a:r>
                        <a:rPr lang="nb-NO" sz="1600" u="none" strike="noStrike">
                          <a:solidFill>
                            <a:schemeClr val="bg1"/>
                          </a:solidFill>
                          <a:effectLst/>
                        </a:rPr>
                        <a:t>Svar</a:t>
                      </a:r>
                      <a:endParaRPr lang="nb-NO" sz="1600" b="1" i="0" u="none" strike="noStrike">
                        <a:solidFill>
                          <a:schemeClr val="bg1"/>
                        </a:solidFill>
                        <a:effectLst/>
                        <a:latin typeface="Arial" panose="020B0604020202020204" pitchFamily="34" charset="0"/>
                      </a:endParaRPr>
                    </a:p>
                  </a:txBody>
                  <a:tcPr marL="6850" marR="6850" marT="6850" marB="0" anchor="b">
                    <a:solidFill>
                      <a:schemeClr val="tx2">
                        <a:lumMod val="60000"/>
                        <a:lumOff val="40000"/>
                      </a:schemeClr>
                    </a:solidFill>
                  </a:tcPr>
                </a:tc>
                <a:tc>
                  <a:txBody>
                    <a:bodyPr/>
                    <a:lstStyle/>
                    <a:p>
                      <a:pPr algn="l" fontAlgn="b"/>
                      <a:r>
                        <a:rPr lang="nb-NO" sz="1600" u="none" strike="noStrike">
                          <a:solidFill>
                            <a:schemeClr val="bg1"/>
                          </a:solidFill>
                          <a:effectLst/>
                        </a:rPr>
                        <a:t>Helt uenig</a:t>
                      </a:r>
                      <a:endParaRPr lang="nb-NO" sz="1600" b="1" i="0" u="none" strike="noStrike">
                        <a:solidFill>
                          <a:schemeClr val="bg1"/>
                        </a:solidFill>
                        <a:effectLst/>
                        <a:latin typeface="Arial" panose="020B0604020202020204" pitchFamily="34" charset="0"/>
                      </a:endParaRPr>
                    </a:p>
                  </a:txBody>
                  <a:tcPr marL="6850" marR="6850" marT="6850" marB="0" anchor="b">
                    <a:solidFill>
                      <a:schemeClr val="tx2">
                        <a:lumMod val="60000"/>
                        <a:lumOff val="40000"/>
                      </a:schemeClr>
                    </a:solidFill>
                  </a:tcPr>
                </a:tc>
                <a:tc>
                  <a:txBody>
                    <a:bodyPr/>
                    <a:lstStyle/>
                    <a:p>
                      <a:pPr algn="l" fontAlgn="b"/>
                      <a:r>
                        <a:rPr lang="nb-NO" sz="1600" u="none" strike="noStrike">
                          <a:solidFill>
                            <a:schemeClr val="bg1"/>
                          </a:solidFill>
                          <a:effectLst/>
                        </a:rPr>
                        <a:t>Delvis uenig</a:t>
                      </a:r>
                      <a:endParaRPr lang="nb-NO" sz="1600" b="1" i="0" u="none" strike="noStrike">
                        <a:solidFill>
                          <a:schemeClr val="bg1"/>
                        </a:solidFill>
                        <a:effectLst/>
                        <a:latin typeface="Arial" panose="020B0604020202020204" pitchFamily="34" charset="0"/>
                      </a:endParaRPr>
                    </a:p>
                  </a:txBody>
                  <a:tcPr marL="6850" marR="6850" marT="6850" marB="0" anchor="b">
                    <a:solidFill>
                      <a:schemeClr val="tx2">
                        <a:lumMod val="60000"/>
                        <a:lumOff val="40000"/>
                      </a:schemeClr>
                    </a:solidFill>
                  </a:tcPr>
                </a:tc>
                <a:tc>
                  <a:txBody>
                    <a:bodyPr/>
                    <a:lstStyle/>
                    <a:p>
                      <a:pPr algn="l" fontAlgn="b"/>
                      <a:r>
                        <a:rPr lang="nb-NO" sz="1600" u="none" strike="noStrike">
                          <a:solidFill>
                            <a:schemeClr val="bg1"/>
                          </a:solidFill>
                          <a:effectLst/>
                        </a:rPr>
                        <a:t>Verken enig eller uenig</a:t>
                      </a:r>
                      <a:endParaRPr lang="nb-NO" sz="1600" b="1" i="0" u="none" strike="noStrike">
                        <a:solidFill>
                          <a:schemeClr val="bg1"/>
                        </a:solidFill>
                        <a:effectLst/>
                        <a:latin typeface="Arial" panose="020B0604020202020204" pitchFamily="34" charset="0"/>
                      </a:endParaRPr>
                    </a:p>
                  </a:txBody>
                  <a:tcPr marL="6850" marR="6850" marT="6850" marB="0" anchor="b">
                    <a:solidFill>
                      <a:schemeClr val="tx2">
                        <a:lumMod val="60000"/>
                        <a:lumOff val="40000"/>
                      </a:schemeClr>
                    </a:solidFill>
                  </a:tcPr>
                </a:tc>
                <a:tc>
                  <a:txBody>
                    <a:bodyPr/>
                    <a:lstStyle/>
                    <a:p>
                      <a:pPr algn="l" fontAlgn="b"/>
                      <a:r>
                        <a:rPr lang="nb-NO" sz="1600" u="none" strike="noStrike">
                          <a:solidFill>
                            <a:schemeClr val="bg1"/>
                          </a:solidFill>
                          <a:effectLst/>
                        </a:rPr>
                        <a:t>Delvis enig</a:t>
                      </a:r>
                      <a:endParaRPr lang="nb-NO" sz="1600" b="1" i="0" u="none" strike="noStrike">
                        <a:solidFill>
                          <a:schemeClr val="bg1"/>
                        </a:solidFill>
                        <a:effectLst/>
                        <a:latin typeface="Arial" panose="020B0604020202020204" pitchFamily="34" charset="0"/>
                      </a:endParaRPr>
                    </a:p>
                  </a:txBody>
                  <a:tcPr marL="6850" marR="6850" marT="6850" marB="0" anchor="b">
                    <a:solidFill>
                      <a:schemeClr val="tx2">
                        <a:lumMod val="60000"/>
                        <a:lumOff val="40000"/>
                      </a:schemeClr>
                    </a:solidFill>
                  </a:tcPr>
                </a:tc>
                <a:tc>
                  <a:txBody>
                    <a:bodyPr/>
                    <a:lstStyle/>
                    <a:p>
                      <a:pPr algn="l" fontAlgn="b"/>
                      <a:r>
                        <a:rPr lang="nb-NO" sz="1600" u="none" strike="noStrike">
                          <a:solidFill>
                            <a:schemeClr val="bg1"/>
                          </a:solidFill>
                          <a:effectLst/>
                        </a:rPr>
                        <a:t>Helt enig</a:t>
                      </a:r>
                      <a:endParaRPr lang="nb-NO" sz="1600" b="1" i="0" u="none" strike="noStrike">
                        <a:solidFill>
                          <a:schemeClr val="bg1"/>
                        </a:solidFill>
                        <a:effectLst/>
                        <a:latin typeface="Arial" panose="020B0604020202020204" pitchFamily="34" charset="0"/>
                      </a:endParaRPr>
                    </a:p>
                  </a:txBody>
                  <a:tcPr marL="6850" marR="6850" marT="6850" marB="0" anchor="b">
                    <a:solidFill>
                      <a:schemeClr val="tx2">
                        <a:lumMod val="60000"/>
                        <a:lumOff val="40000"/>
                      </a:schemeClr>
                    </a:solidFill>
                  </a:tcPr>
                </a:tc>
                <a:tc>
                  <a:txBody>
                    <a:bodyPr/>
                    <a:lstStyle/>
                    <a:p>
                      <a:pPr algn="l" fontAlgn="b"/>
                      <a:r>
                        <a:rPr lang="nb-NO" sz="1600" b="1" u="none" strike="noStrike">
                          <a:solidFill>
                            <a:schemeClr val="bg1"/>
                          </a:solidFill>
                          <a:effectLst/>
                        </a:rPr>
                        <a:t>Total</a:t>
                      </a:r>
                      <a:endParaRPr lang="nb-NO" sz="1600" b="1" i="0" u="none" strike="noStrike">
                        <a:solidFill>
                          <a:schemeClr val="bg1"/>
                        </a:solidFill>
                        <a:effectLst/>
                        <a:latin typeface="Arial" panose="020B0604020202020204" pitchFamily="34" charset="0"/>
                      </a:endParaRPr>
                    </a:p>
                  </a:txBody>
                  <a:tcPr marL="6850" marR="6850" marT="6850" marB="0" anchor="b">
                    <a:solidFill>
                      <a:schemeClr val="tx2">
                        <a:lumMod val="60000"/>
                        <a:lumOff val="40000"/>
                      </a:schemeClr>
                    </a:solidFill>
                  </a:tcPr>
                </a:tc>
                <a:extLst>
                  <a:ext uri="{0D108BD9-81ED-4DB2-BD59-A6C34878D82A}">
                    <a16:rowId xmlns:a16="http://schemas.microsoft.com/office/drawing/2014/main" val="2637603430"/>
                  </a:ext>
                </a:extLst>
              </a:tr>
              <a:tr h="247984">
                <a:tc>
                  <a:txBody>
                    <a:bodyPr/>
                    <a:lstStyle/>
                    <a:p>
                      <a:pPr algn="l" fontAlgn="b"/>
                      <a:r>
                        <a:rPr lang="nb-NO" sz="1600" u="none" strike="noStrike">
                          <a:effectLst/>
                        </a:rPr>
                        <a:t>Det bør være arrangement for hele befolkningen</a:t>
                      </a:r>
                      <a:endParaRPr lang="nb-NO" sz="1600" b="0" i="0" u="none" strike="noStrike">
                        <a:effectLst/>
                        <a:latin typeface="Arial" panose="020B0604020202020204" pitchFamily="34" charset="0"/>
                      </a:endParaRPr>
                    </a:p>
                  </a:txBody>
                  <a:tcPr marL="6850" marR="6850" marT="6850" marB="0" anchor="b"/>
                </a:tc>
                <a:tc>
                  <a:txBody>
                    <a:bodyPr/>
                    <a:lstStyle/>
                    <a:p>
                      <a:pPr algn="l" fontAlgn="b"/>
                      <a:r>
                        <a:rPr lang="nb-NO" sz="1600" u="none" strike="noStrike">
                          <a:effectLst/>
                        </a:rPr>
                        <a:t>17</a:t>
                      </a:r>
                      <a:endParaRPr lang="nb-NO" sz="1600" b="0" i="0" u="none" strike="noStrike">
                        <a:effectLst/>
                        <a:latin typeface="Arial" panose="020B0604020202020204" pitchFamily="34" charset="0"/>
                      </a:endParaRPr>
                    </a:p>
                  </a:txBody>
                  <a:tcPr marL="6850" marR="6850" marT="6850" marB="0" anchor="b"/>
                </a:tc>
                <a:tc>
                  <a:txBody>
                    <a:bodyPr/>
                    <a:lstStyle/>
                    <a:p>
                      <a:pPr algn="l" fontAlgn="b"/>
                      <a:r>
                        <a:rPr lang="nb-NO" sz="1600" u="none" strike="noStrike">
                          <a:effectLst/>
                        </a:rPr>
                        <a:t>2</a:t>
                      </a:r>
                      <a:endParaRPr lang="nb-NO" sz="1600" b="0" i="0" u="none" strike="noStrike">
                        <a:effectLst/>
                        <a:latin typeface="Arial" panose="020B0604020202020204" pitchFamily="34" charset="0"/>
                      </a:endParaRPr>
                    </a:p>
                  </a:txBody>
                  <a:tcPr marL="6850" marR="6850" marT="6850" marB="0" anchor="b"/>
                </a:tc>
                <a:tc>
                  <a:txBody>
                    <a:bodyPr/>
                    <a:lstStyle/>
                    <a:p>
                      <a:pPr algn="l" fontAlgn="b"/>
                      <a:r>
                        <a:rPr lang="nb-NO" sz="1600" u="none" strike="noStrike">
                          <a:effectLst/>
                        </a:rPr>
                        <a:t>49</a:t>
                      </a:r>
                      <a:endParaRPr lang="nb-NO" sz="1600" b="0" i="0" u="none" strike="noStrike">
                        <a:effectLst/>
                        <a:latin typeface="Arial" panose="020B0604020202020204" pitchFamily="34" charset="0"/>
                      </a:endParaRPr>
                    </a:p>
                  </a:txBody>
                  <a:tcPr marL="6850" marR="6850" marT="6850" marB="0" anchor="b"/>
                </a:tc>
                <a:tc>
                  <a:txBody>
                    <a:bodyPr/>
                    <a:lstStyle/>
                    <a:p>
                      <a:pPr algn="l" fontAlgn="b"/>
                      <a:r>
                        <a:rPr lang="nb-NO" sz="1600" u="none" strike="noStrike">
                          <a:effectLst/>
                        </a:rPr>
                        <a:t>66</a:t>
                      </a:r>
                      <a:endParaRPr lang="nb-NO" sz="1600" b="0" i="0" u="none" strike="noStrike">
                        <a:effectLst/>
                        <a:latin typeface="Arial" panose="020B0604020202020204" pitchFamily="34" charset="0"/>
                      </a:endParaRPr>
                    </a:p>
                  </a:txBody>
                  <a:tcPr marL="6850" marR="6850" marT="6850" marB="0" anchor="b"/>
                </a:tc>
                <a:tc>
                  <a:txBody>
                    <a:bodyPr/>
                    <a:lstStyle/>
                    <a:p>
                      <a:pPr algn="l" fontAlgn="b"/>
                      <a:r>
                        <a:rPr lang="nb-NO" sz="1600" u="none" strike="noStrike">
                          <a:effectLst/>
                        </a:rPr>
                        <a:t>91</a:t>
                      </a:r>
                      <a:endParaRPr lang="nb-NO" sz="1600" b="0" i="0" u="none" strike="noStrike">
                        <a:effectLst/>
                        <a:latin typeface="Arial" panose="020B0604020202020204" pitchFamily="34" charset="0"/>
                      </a:endParaRPr>
                    </a:p>
                  </a:txBody>
                  <a:tcPr marL="6850" marR="6850" marT="6850" marB="0" anchor="b"/>
                </a:tc>
                <a:tc>
                  <a:txBody>
                    <a:bodyPr/>
                    <a:lstStyle/>
                    <a:p>
                      <a:pPr algn="l" fontAlgn="b"/>
                      <a:r>
                        <a:rPr lang="nb-NO" sz="1600" b="1" u="none" strike="noStrike">
                          <a:effectLst/>
                        </a:rPr>
                        <a:t>225</a:t>
                      </a:r>
                      <a:endParaRPr lang="nb-NO" sz="1600" b="1" i="0" u="none" strike="noStrike">
                        <a:effectLst/>
                        <a:latin typeface="Arial" panose="020B0604020202020204" pitchFamily="34" charset="0"/>
                      </a:endParaRPr>
                    </a:p>
                  </a:txBody>
                  <a:tcPr marL="6850" marR="6850" marT="6850" marB="0" anchor="b"/>
                </a:tc>
                <a:extLst>
                  <a:ext uri="{0D108BD9-81ED-4DB2-BD59-A6C34878D82A}">
                    <a16:rowId xmlns:a16="http://schemas.microsoft.com/office/drawing/2014/main" val="3945439504"/>
                  </a:ext>
                </a:extLst>
              </a:tr>
              <a:tr h="489118">
                <a:tc>
                  <a:txBody>
                    <a:bodyPr/>
                    <a:lstStyle/>
                    <a:p>
                      <a:pPr algn="l" fontAlgn="b"/>
                      <a:r>
                        <a:rPr lang="nb-NO" sz="1600" u="none" strike="noStrike">
                          <a:effectLst/>
                        </a:rPr>
                        <a:t>Planlegging av arrangementene bør ledes av de samiske miljøene i det sørsamiske området</a:t>
                      </a:r>
                      <a:endParaRPr lang="nb-NO" sz="1600" b="0" i="0" u="none" strike="noStrike">
                        <a:effectLst/>
                        <a:latin typeface="Arial" panose="020B0604020202020204" pitchFamily="34" charset="0"/>
                      </a:endParaRPr>
                    </a:p>
                  </a:txBody>
                  <a:tcPr marL="6850" marR="6850" marT="6850" marB="0" anchor="b">
                    <a:solidFill>
                      <a:schemeClr val="tx2">
                        <a:lumMod val="20000"/>
                        <a:lumOff val="80000"/>
                      </a:schemeClr>
                    </a:solidFill>
                  </a:tcPr>
                </a:tc>
                <a:tc>
                  <a:txBody>
                    <a:bodyPr/>
                    <a:lstStyle/>
                    <a:p>
                      <a:pPr algn="l" fontAlgn="b"/>
                      <a:r>
                        <a:rPr lang="nb-NO" sz="1600" u="none" strike="noStrike">
                          <a:effectLst/>
                        </a:rPr>
                        <a:t>12</a:t>
                      </a:r>
                      <a:endParaRPr lang="nb-NO" sz="1600" b="0" i="0" u="none" strike="noStrike">
                        <a:effectLst/>
                        <a:latin typeface="Arial" panose="020B0604020202020204" pitchFamily="34" charset="0"/>
                      </a:endParaRPr>
                    </a:p>
                  </a:txBody>
                  <a:tcPr marL="6850" marR="6850" marT="6850" marB="0" anchor="b">
                    <a:solidFill>
                      <a:schemeClr val="tx2">
                        <a:lumMod val="20000"/>
                        <a:lumOff val="80000"/>
                      </a:schemeClr>
                    </a:solidFill>
                  </a:tcPr>
                </a:tc>
                <a:tc>
                  <a:txBody>
                    <a:bodyPr/>
                    <a:lstStyle/>
                    <a:p>
                      <a:pPr algn="l" fontAlgn="b"/>
                      <a:r>
                        <a:rPr lang="nb-NO" sz="1600" u="none" strike="noStrike">
                          <a:effectLst/>
                        </a:rPr>
                        <a:t>5</a:t>
                      </a:r>
                      <a:endParaRPr lang="nb-NO" sz="1600" b="0" i="0" u="none" strike="noStrike">
                        <a:effectLst/>
                        <a:latin typeface="Arial" panose="020B0604020202020204" pitchFamily="34" charset="0"/>
                      </a:endParaRPr>
                    </a:p>
                  </a:txBody>
                  <a:tcPr marL="6850" marR="6850" marT="6850" marB="0" anchor="b">
                    <a:solidFill>
                      <a:schemeClr val="tx2">
                        <a:lumMod val="20000"/>
                        <a:lumOff val="80000"/>
                      </a:schemeClr>
                    </a:solidFill>
                  </a:tcPr>
                </a:tc>
                <a:tc>
                  <a:txBody>
                    <a:bodyPr/>
                    <a:lstStyle/>
                    <a:p>
                      <a:pPr algn="l" fontAlgn="b"/>
                      <a:r>
                        <a:rPr lang="nb-NO" sz="1600" u="none" strike="noStrike">
                          <a:effectLst/>
                        </a:rPr>
                        <a:t>70</a:t>
                      </a:r>
                      <a:endParaRPr lang="nb-NO" sz="1600" b="0" i="0" u="none" strike="noStrike">
                        <a:effectLst/>
                        <a:latin typeface="Arial" panose="020B0604020202020204" pitchFamily="34" charset="0"/>
                      </a:endParaRPr>
                    </a:p>
                  </a:txBody>
                  <a:tcPr marL="6850" marR="6850" marT="6850" marB="0" anchor="b">
                    <a:solidFill>
                      <a:schemeClr val="tx2">
                        <a:lumMod val="20000"/>
                        <a:lumOff val="80000"/>
                      </a:schemeClr>
                    </a:solidFill>
                  </a:tcPr>
                </a:tc>
                <a:tc>
                  <a:txBody>
                    <a:bodyPr/>
                    <a:lstStyle/>
                    <a:p>
                      <a:pPr algn="l" fontAlgn="b"/>
                      <a:r>
                        <a:rPr lang="nb-NO" sz="1600" u="none" strike="noStrike">
                          <a:effectLst/>
                        </a:rPr>
                        <a:t>68</a:t>
                      </a:r>
                      <a:endParaRPr lang="nb-NO" sz="1600" b="0" i="0" u="none" strike="noStrike">
                        <a:effectLst/>
                        <a:latin typeface="Arial" panose="020B0604020202020204" pitchFamily="34" charset="0"/>
                      </a:endParaRPr>
                    </a:p>
                  </a:txBody>
                  <a:tcPr marL="6850" marR="6850" marT="6850" marB="0" anchor="b">
                    <a:solidFill>
                      <a:schemeClr val="tx2">
                        <a:lumMod val="20000"/>
                        <a:lumOff val="80000"/>
                      </a:schemeClr>
                    </a:solidFill>
                  </a:tcPr>
                </a:tc>
                <a:tc>
                  <a:txBody>
                    <a:bodyPr/>
                    <a:lstStyle/>
                    <a:p>
                      <a:pPr algn="l" fontAlgn="b"/>
                      <a:r>
                        <a:rPr lang="nb-NO" sz="1600" u="none" strike="noStrike">
                          <a:effectLst/>
                        </a:rPr>
                        <a:t>70</a:t>
                      </a:r>
                      <a:endParaRPr lang="nb-NO" sz="1600" b="0" i="0" u="none" strike="noStrike">
                        <a:effectLst/>
                        <a:latin typeface="Arial" panose="020B0604020202020204" pitchFamily="34" charset="0"/>
                      </a:endParaRPr>
                    </a:p>
                  </a:txBody>
                  <a:tcPr marL="6850" marR="6850" marT="6850" marB="0" anchor="b">
                    <a:solidFill>
                      <a:schemeClr val="tx2">
                        <a:lumMod val="20000"/>
                        <a:lumOff val="80000"/>
                      </a:schemeClr>
                    </a:solidFill>
                  </a:tcPr>
                </a:tc>
                <a:tc>
                  <a:txBody>
                    <a:bodyPr/>
                    <a:lstStyle/>
                    <a:p>
                      <a:pPr algn="l" fontAlgn="b"/>
                      <a:r>
                        <a:rPr lang="nb-NO" sz="1600" b="1" u="none" strike="noStrike">
                          <a:effectLst/>
                        </a:rPr>
                        <a:t>225</a:t>
                      </a:r>
                      <a:endParaRPr lang="nb-NO" sz="1600" b="1" i="0" u="none" strike="noStrike">
                        <a:effectLst/>
                        <a:latin typeface="Arial" panose="020B0604020202020204" pitchFamily="34" charset="0"/>
                      </a:endParaRPr>
                    </a:p>
                  </a:txBody>
                  <a:tcPr marL="6850" marR="6850" marT="6850" marB="0" anchor="b">
                    <a:solidFill>
                      <a:schemeClr val="tx2">
                        <a:lumMod val="20000"/>
                        <a:lumOff val="80000"/>
                      </a:schemeClr>
                    </a:solidFill>
                  </a:tcPr>
                </a:tc>
                <a:extLst>
                  <a:ext uri="{0D108BD9-81ED-4DB2-BD59-A6C34878D82A}">
                    <a16:rowId xmlns:a16="http://schemas.microsoft.com/office/drawing/2014/main" val="1245805482"/>
                  </a:ext>
                </a:extLst>
              </a:tr>
              <a:tr h="609685">
                <a:tc>
                  <a:txBody>
                    <a:bodyPr/>
                    <a:lstStyle/>
                    <a:p>
                      <a:pPr algn="l" fontAlgn="b"/>
                      <a:r>
                        <a:rPr lang="nb-NO" sz="1600" u="none" strike="noStrike">
                          <a:effectLst/>
                        </a:rPr>
                        <a:t>Det er flere lokale ressurspersoner innen det samiske kunst- og kulturfeltet i Trondheim som kan bidra i slike arrangement</a:t>
                      </a:r>
                      <a:endParaRPr lang="nb-NO" sz="1600" b="0" i="0" u="none" strike="noStrike">
                        <a:effectLst/>
                        <a:latin typeface="Arial" panose="020B0604020202020204" pitchFamily="34" charset="0"/>
                      </a:endParaRPr>
                    </a:p>
                  </a:txBody>
                  <a:tcPr marL="6850" marR="6850" marT="6850" marB="0" anchor="b"/>
                </a:tc>
                <a:tc>
                  <a:txBody>
                    <a:bodyPr/>
                    <a:lstStyle/>
                    <a:p>
                      <a:pPr algn="l" fontAlgn="b"/>
                      <a:r>
                        <a:rPr lang="nb-NO" sz="1600" u="none" strike="noStrike">
                          <a:effectLst/>
                        </a:rPr>
                        <a:t>8</a:t>
                      </a:r>
                      <a:endParaRPr lang="nb-NO" sz="1600" b="0" i="0" u="none" strike="noStrike">
                        <a:effectLst/>
                        <a:latin typeface="Arial" panose="020B0604020202020204" pitchFamily="34" charset="0"/>
                      </a:endParaRPr>
                    </a:p>
                  </a:txBody>
                  <a:tcPr marL="6850" marR="6850" marT="6850" marB="0" anchor="b"/>
                </a:tc>
                <a:tc>
                  <a:txBody>
                    <a:bodyPr/>
                    <a:lstStyle/>
                    <a:p>
                      <a:pPr algn="l" fontAlgn="b"/>
                      <a:r>
                        <a:rPr lang="nb-NO" sz="1600" u="none" strike="noStrike">
                          <a:effectLst/>
                        </a:rPr>
                        <a:t>0</a:t>
                      </a:r>
                      <a:endParaRPr lang="nb-NO" sz="1600" b="0" i="0" u="none" strike="noStrike">
                        <a:effectLst/>
                        <a:latin typeface="Arial" panose="020B0604020202020204" pitchFamily="34" charset="0"/>
                      </a:endParaRPr>
                    </a:p>
                  </a:txBody>
                  <a:tcPr marL="6850" marR="6850" marT="6850" marB="0" anchor="b"/>
                </a:tc>
                <a:tc>
                  <a:txBody>
                    <a:bodyPr/>
                    <a:lstStyle/>
                    <a:p>
                      <a:pPr algn="l" fontAlgn="b"/>
                      <a:r>
                        <a:rPr lang="nb-NO" sz="1600" u="none" strike="noStrike">
                          <a:effectLst/>
                        </a:rPr>
                        <a:t>145</a:t>
                      </a:r>
                      <a:endParaRPr lang="nb-NO" sz="1600" b="0" i="0" u="none" strike="noStrike">
                        <a:effectLst/>
                        <a:latin typeface="Arial" panose="020B0604020202020204" pitchFamily="34" charset="0"/>
                      </a:endParaRPr>
                    </a:p>
                  </a:txBody>
                  <a:tcPr marL="6850" marR="6850" marT="6850" marB="0" anchor="b"/>
                </a:tc>
                <a:tc>
                  <a:txBody>
                    <a:bodyPr/>
                    <a:lstStyle/>
                    <a:p>
                      <a:pPr algn="l" fontAlgn="b"/>
                      <a:r>
                        <a:rPr lang="nb-NO" sz="1600" u="none" strike="noStrike">
                          <a:effectLst/>
                        </a:rPr>
                        <a:t>32</a:t>
                      </a:r>
                      <a:endParaRPr lang="nb-NO" sz="1600" b="0" i="0" u="none" strike="noStrike">
                        <a:effectLst/>
                        <a:latin typeface="Arial" panose="020B0604020202020204" pitchFamily="34" charset="0"/>
                      </a:endParaRPr>
                    </a:p>
                  </a:txBody>
                  <a:tcPr marL="6850" marR="6850" marT="6850" marB="0" anchor="b"/>
                </a:tc>
                <a:tc>
                  <a:txBody>
                    <a:bodyPr/>
                    <a:lstStyle/>
                    <a:p>
                      <a:pPr algn="l" fontAlgn="b"/>
                      <a:r>
                        <a:rPr lang="nb-NO" sz="1600" u="none" strike="noStrike">
                          <a:effectLst/>
                        </a:rPr>
                        <a:t>40</a:t>
                      </a:r>
                      <a:endParaRPr lang="nb-NO" sz="1600" b="0" i="0" u="none" strike="noStrike">
                        <a:effectLst/>
                        <a:latin typeface="Arial" panose="020B0604020202020204" pitchFamily="34" charset="0"/>
                      </a:endParaRPr>
                    </a:p>
                  </a:txBody>
                  <a:tcPr marL="6850" marR="6850" marT="6850" marB="0" anchor="b"/>
                </a:tc>
                <a:tc>
                  <a:txBody>
                    <a:bodyPr/>
                    <a:lstStyle/>
                    <a:p>
                      <a:pPr algn="l" fontAlgn="b"/>
                      <a:r>
                        <a:rPr lang="nb-NO" sz="1600" b="1" u="none" strike="noStrike">
                          <a:effectLst/>
                        </a:rPr>
                        <a:t>225</a:t>
                      </a:r>
                      <a:endParaRPr lang="nb-NO" sz="1600" b="1" i="0" u="none" strike="noStrike">
                        <a:effectLst/>
                        <a:latin typeface="Arial" panose="020B0604020202020204" pitchFamily="34" charset="0"/>
                      </a:endParaRPr>
                    </a:p>
                  </a:txBody>
                  <a:tcPr marL="6850" marR="6850" marT="6850" marB="0" anchor="b"/>
                </a:tc>
                <a:extLst>
                  <a:ext uri="{0D108BD9-81ED-4DB2-BD59-A6C34878D82A}">
                    <a16:rowId xmlns:a16="http://schemas.microsoft.com/office/drawing/2014/main" val="4235477423"/>
                  </a:ext>
                </a:extLst>
              </a:tr>
              <a:tr h="247984">
                <a:tc>
                  <a:txBody>
                    <a:bodyPr/>
                    <a:lstStyle/>
                    <a:p>
                      <a:pPr algn="l" fontAlgn="b"/>
                      <a:r>
                        <a:rPr lang="nb-NO" sz="1600" u="none" strike="noStrike">
                          <a:effectLst/>
                        </a:rPr>
                        <a:t>Arrangementene er ikke godt nok markedsført</a:t>
                      </a:r>
                      <a:endParaRPr lang="nb-NO" sz="1600" b="0" i="0" u="none" strike="noStrike">
                        <a:effectLst/>
                        <a:latin typeface="Arial" panose="020B0604020202020204" pitchFamily="34" charset="0"/>
                      </a:endParaRPr>
                    </a:p>
                  </a:txBody>
                  <a:tcPr marL="6850" marR="6850" marT="6850" marB="0" anchor="b">
                    <a:solidFill>
                      <a:schemeClr val="tx2">
                        <a:lumMod val="20000"/>
                        <a:lumOff val="80000"/>
                      </a:schemeClr>
                    </a:solidFill>
                  </a:tcPr>
                </a:tc>
                <a:tc>
                  <a:txBody>
                    <a:bodyPr/>
                    <a:lstStyle/>
                    <a:p>
                      <a:pPr algn="l" fontAlgn="b"/>
                      <a:r>
                        <a:rPr lang="nb-NO" sz="1600" u="none" strike="noStrike">
                          <a:effectLst/>
                        </a:rPr>
                        <a:t>8</a:t>
                      </a:r>
                      <a:endParaRPr lang="nb-NO" sz="1600" b="0" i="0" u="none" strike="noStrike">
                        <a:effectLst/>
                        <a:latin typeface="Arial" panose="020B0604020202020204" pitchFamily="34" charset="0"/>
                      </a:endParaRPr>
                    </a:p>
                  </a:txBody>
                  <a:tcPr marL="6850" marR="6850" marT="6850" marB="0" anchor="b">
                    <a:solidFill>
                      <a:schemeClr val="tx2">
                        <a:lumMod val="20000"/>
                        <a:lumOff val="80000"/>
                      </a:schemeClr>
                    </a:solidFill>
                  </a:tcPr>
                </a:tc>
                <a:tc>
                  <a:txBody>
                    <a:bodyPr/>
                    <a:lstStyle/>
                    <a:p>
                      <a:pPr algn="l" fontAlgn="b"/>
                      <a:r>
                        <a:rPr lang="nb-NO" sz="1600" u="none" strike="noStrike">
                          <a:effectLst/>
                        </a:rPr>
                        <a:t>6</a:t>
                      </a:r>
                      <a:endParaRPr lang="nb-NO" sz="1600" b="0" i="0" u="none" strike="noStrike">
                        <a:effectLst/>
                        <a:latin typeface="Arial" panose="020B0604020202020204" pitchFamily="34" charset="0"/>
                      </a:endParaRPr>
                    </a:p>
                  </a:txBody>
                  <a:tcPr marL="6850" marR="6850" marT="6850" marB="0" anchor="b">
                    <a:solidFill>
                      <a:schemeClr val="tx2">
                        <a:lumMod val="20000"/>
                        <a:lumOff val="80000"/>
                      </a:schemeClr>
                    </a:solidFill>
                  </a:tcPr>
                </a:tc>
                <a:tc>
                  <a:txBody>
                    <a:bodyPr/>
                    <a:lstStyle/>
                    <a:p>
                      <a:pPr algn="l" fontAlgn="b"/>
                      <a:r>
                        <a:rPr lang="nb-NO" sz="1600" u="none" strike="noStrike">
                          <a:effectLst/>
                        </a:rPr>
                        <a:t>121</a:t>
                      </a:r>
                      <a:endParaRPr lang="nb-NO" sz="1600" b="0" i="0" u="none" strike="noStrike">
                        <a:effectLst/>
                        <a:latin typeface="Arial" panose="020B0604020202020204" pitchFamily="34" charset="0"/>
                      </a:endParaRPr>
                    </a:p>
                  </a:txBody>
                  <a:tcPr marL="6850" marR="6850" marT="6850" marB="0" anchor="b">
                    <a:solidFill>
                      <a:schemeClr val="tx2">
                        <a:lumMod val="20000"/>
                        <a:lumOff val="80000"/>
                      </a:schemeClr>
                    </a:solidFill>
                  </a:tcPr>
                </a:tc>
                <a:tc>
                  <a:txBody>
                    <a:bodyPr/>
                    <a:lstStyle/>
                    <a:p>
                      <a:pPr algn="l" fontAlgn="b"/>
                      <a:r>
                        <a:rPr lang="nb-NO" sz="1600" u="none" strike="noStrike">
                          <a:effectLst/>
                        </a:rPr>
                        <a:t>47</a:t>
                      </a:r>
                      <a:endParaRPr lang="nb-NO" sz="1600" b="0" i="0" u="none" strike="noStrike">
                        <a:effectLst/>
                        <a:latin typeface="Arial" panose="020B0604020202020204" pitchFamily="34" charset="0"/>
                      </a:endParaRPr>
                    </a:p>
                  </a:txBody>
                  <a:tcPr marL="6850" marR="6850" marT="6850" marB="0" anchor="b">
                    <a:solidFill>
                      <a:schemeClr val="tx2">
                        <a:lumMod val="20000"/>
                        <a:lumOff val="80000"/>
                      </a:schemeClr>
                    </a:solidFill>
                  </a:tcPr>
                </a:tc>
                <a:tc>
                  <a:txBody>
                    <a:bodyPr/>
                    <a:lstStyle/>
                    <a:p>
                      <a:pPr algn="l" fontAlgn="b"/>
                      <a:r>
                        <a:rPr lang="nb-NO" sz="1600" u="none" strike="noStrike">
                          <a:effectLst/>
                        </a:rPr>
                        <a:t>43</a:t>
                      </a:r>
                      <a:endParaRPr lang="nb-NO" sz="1600" b="0" i="0" u="none" strike="noStrike">
                        <a:effectLst/>
                        <a:latin typeface="Arial" panose="020B0604020202020204" pitchFamily="34" charset="0"/>
                      </a:endParaRPr>
                    </a:p>
                  </a:txBody>
                  <a:tcPr marL="6850" marR="6850" marT="6850" marB="0" anchor="b">
                    <a:solidFill>
                      <a:schemeClr val="tx2">
                        <a:lumMod val="20000"/>
                        <a:lumOff val="80000"/>
                      </a:schemeClr>
                    </a:solidFill>
                  </a:tcPr>
                </a:tc>
                <a:tc>
                  <a:txBody>
                    <a:bodyPr/>
                    <a:lstStyle/>
                    <a:p>
                      <a:pPr algn="l" fontAlgn="b"/>
                      <a:r>
                        <a:rPr lang="nb-NO" sz="1600" b="1" u="none" strike="noStrike">
                          <a:effectLst/>
                        </a:rPr>
                        <a:t>225</a:t>
                      </a:r>
                      <a:endParaRPr lang="nb-NO" sz="1600" b="1" i="0" u="none" strike="noStrike">
                        <a:effectLst/>
                        <a:latin typeface="Arial" panose="020B0604020202020204" pitchFamily="34" charset="0"/>
                      </a:endParaRPr>
                    </a:p>
                  </a:txBody>
                  <a:tcPr marL="6850" marR="6850" marT="6850" marB="0" anchor="b">
                    <a:solidFill>
                      <a:schemeClr val="tx2">
                        <a:lumMod val="20000"/>
                        <a:lumOff val="80000"/>
                      </a:schemeClr>
                    </a:solidFill>
                  </a:tcPr>
                </a:tc>
                <a:extLst>
                  <a:ext uri="{0D108BD9-81ED-4DB2-BD59-A6C34878D82A}">
                    <a16:rowId xmlns:a16="http://schemas.microsoft.com/office/drawing/2014/main" val="3092110909"/>
                  </a:ext>
                </a:extLst>
              </a:tr>
            </a:tbl>
          </a:graphicData>
        </a:graphic>
      </p:graphicFrame>
      <p:sp>
        <p:nvSpPr>
          <p:cNvPr id="3" name="TekstSylinder 2">
            <a:extLst>
              <a:ext uri="{FF2B5EF4-FFF2-40B4-BE49-F238E27FC236}">
                <a16:creationId xmlns:a16="http://schemas.microsoft.com/office/drawing/2014/main" id="{7BB43303-0171-4397-AA23-436A2E4FF87D}"/>
              </a:ext>
            </a:extLst>
          </p:cNvPr>
          <p:cNvSpPr txBox="1"/>
          <p:nvPr/>
        </p:nvSpPr>
        <p:spPr>
          <a:xfrm>
            <a:off x="566258" y="4977353"/>
            <a:ext cx="8534152" cy="1200329"/>
          </a:xfrm>
          <a:prstGeom prst="rect">
            <a:avLst/>
          </a:prstGeom>
          <a:noFill/>
          <a:ln>
            <a:solidFill>
              <a:schemeClr val="accent1"/>
            </a:solidFill>
          </a:ln>
        </p:spPr>
        <p:txBody>
          <a:bodyPr wrap="square" rtlCol="0">
            <a:spAutoFit/>
          </a:bodyPr>
          <a:lstStyle/>
          <a:p>
            <a:r>
              <a:rPr lang="nb-NO"/>
              <a:t>Hovedinntrykket er at arrangement bør være inkluderende og at planleggingen bør ledes </a:t>
            </a:r>
          </a:p>
          <a:p>
            <a:r>
              <a:rPr lang="nb-NO"/>
              <a:t>eller skje i sterk medvirkning av/med de samiske miljøene. Videre er det et potensial i </a:t>
            </a:r>
          </a:p>
          <a:p>
            <a:r>
              <a:rPr lang="nb-NO"/>
              <a:t>å utnytte lokale ressurspersoner. Det er også et potensial i bedre markedsføring av samiske arrangementer. </a:t>
            </a:r>
          </a:p>
        </p:txBody>
      </p:sp>
    </p:spTree>
    <p:extLst>
      <p:ext uri="{BB962C8B-B14F-4D97-AF65-F5344CB8AC3E}">
        <p14:creationId xmlns:p14="http://schemas.microsoft.com/office/powerpoint/2010/main" val="666836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6EC10EB-B1BB-4CA9-B26E-BC161D58DC00}"/>
              </a:ext>
            </a:extLst>
          </p:cNvPr>
          <p:cNvSpPr>
            <a:spLocks noGrp="1"/>
          </p:cNvSpPr>
          <p:nvPr>
            <p:ph type="title"/>
          </p:nvPr>
        </p:nvSpPr>
        <p:spPr/>
        <p:txBody>
          <a:bodyPr/>
          <a:lstStyle/>
          <a:p>
            <a:r>
              <a:rPr lang="nb-NO" sz="1800" b="1" i="0" u="none" strike="noStrike">
                <a:effectLst/>
                <a:latin typeface="Arial" panose="020B0604020202020204" pitchFamily="34" charset="0"/>
              </a:rPr>
              <a:t>Hvilke arrangement i det sørsamiske området har du deltatt på?</a:t>
            </a:r>
            <a:r>
              <a:rPr lang="nb-NO"/>
              <a:t> </a:t>
            </a:r>
          </a:p>
        </p:txBody>
      </p:sp>
      <p:graphicFrame>
        <p:nvGraphicFramePr>
          <p:cNvPr id="4" name="Plassholder for innhold 3">
            <a:extLst>
              <a:ext uri="{FF2B5EF4-FFF2-40B4-BE49-F238E27FC236}">
                <a16:creationId xmlns:a16="http://schemas.microsoft.com/office/drawing/2014/main" id="{464D3C30-379B-4E07-86F6-B0D7F3BCFA68}"/>
              </a:ext>
            </a:extLst>
          </p:cNvPr>
          <p:cNvGraphicFramePr>
            <a:graphicFrameLocks noGrp="1"/>
          </p:cNvGraphicFramePr>
          <p:nvPr>
            <p:ph idx="1"/>
            <p:extLst>
              <p:ext uri="{D42A27DB-BD31-4B8C-83A1-F6EECF244321}">
                <p14:modId xmlns:p14="http://schemas.microsoft.com/office/powerpoint/2010/main" val="3743472888"/>
              </p:ext>
            </p:extLst>
          </p:nvPr>
        </p:nvGraphicFramePr>
        <p:xfrm>
          <a:off x="457201" y="1384331"/>
          <a:ext cx="8229599" cy="2545120"/>
        </p:xfrm>
        <a:graphic>
          <a:graphicData uri="http://schemas.openxmlformats.org/drawingml/2006/table">
            <a:tbl>
              <a:tblPr>
                <a:tableStyleId>{5C22544A-7EE6-4342-B048-85BDC9FD1C3A}</a:tableStyleId>
              </a:tblPr>
              <a:tblGrid>
                <a:gridCol w="3905074">
                  <a:extLst>
                    <a:ext uri="{9D8B030D-6E8A-4147-A177-3AD203B41FA5}">
                      <a16:colId xmlns:a16="http://schemas.microsoft.com/office/drawing/2014/main" val="428326525"/>
                    </a:ext>
                  </a:extLst>
                </a:gridCol>
                <a:gridCol w="897622">
                  <a:extLst>
                    <a:ext uri="{9D8B030D-6E8A-4147-A177-3AD203B41FA5}">
                      <a16:colId xmlns:a16="http://schemas.microsoft.com/office/drawing/2014/main" val="2411221542"/>
                    </a:ext>
                  </a:extLst>
                </a:gridCol>
                <a:gridCol w="897622">
                  <a:extLst>
                    <a:ext uri="{9D8B030D-6E8A-4147-A177-3AD203B41FA5}">
                      <a16:colId xmlns:a16="http://schemas.microsoft.com/office/drawing/2014/main" val="893339259"/>
                    </a:ext>
                  </a:extLst>
                </a:gridCol>
                <a:gridCol w="889233">
                  <a:extLst>
                    <a:ext uri="{9D8B030D-6E8A-4147-A177-3AD203B41FA5}">
                      <a16:colId xmlns:a16="http://schemas.microsoft.com/office/drawing/2014/main" val="2098633853"/>
                    </a:ext>
                  </a:extLst>
                </a:gridCol>
                <a:gridCol w="765030">
                  <a:extLst>
                    <a:ext uri="{9D8B030D-6E8A-4147-A177-3AD203B41FA5}">
                      <a16:colId xmlns:a16="http://schemas.microsoft.com/office/drawing/2014/main" val="1844978634"/>
                    </a:ext>
                  </a:extLst>
                </a:gridCol>
                <a:gridCol w="875018">
                  <a:extLst>
                    <a:ext uri="{9D8B030D-6E8A-4147-A177-3AD203B41FA5}">
                      <a16:colId xmlns:a16="http://schemas.microsoft.com/office/drawing/2014/main" val="1979914788"/>
                    </a:ext>
                  </a:extLst>
                </a:gridCol>
              </a:tblGrid>
              <a:tr h="222631">
                <a:tc>
                  <a:txBody>
                    <a:bodyPr/>
                    <a:lstStyle/>
                    <a:p>
                      <a:pPr algn="l" fontAlgn="b"/>
                      <a:r>
                        <a:rPr lang="nb-NO" sz="1600" u="none" strike="noStrike">
                          <a:solidFill>
                            <a:schemeClr val="bg1"/>
                          </a:solidFill>
                          <a:effectLst/>
                        </a:rPr>
                        <a:t>Svar</a:t>
                      </a:r>
                      <a:endParaRPr lang="nb-NO" sz="1600" b="1" i="0" u="none" strike="noStrike">
                        <a:solidFill>
                          <a:schemeClr val="bg1"/>
                        </a:solidFill>
                        <a:effectLst/>
                        <a:latin typeface="Arial" panose="020B0604020202020204" pitchFamily="34" charset="0"/>
                      </a:endParaRPr>
                    </a:p>
                  </a:txBody>
                  <a:tcPr marL="8307" marR="8307" marT="8307" marB="0" anchor="b">
                    <a:solidFill>
                      <a:schemeClr val="tx2">
                        <a:lumMod val="60000"/>
                        <a:lumOff val="40000"/>
                      </a:schemeClr>
                    </a:solidFill>
                  </a:tcPr>
                </a:tc>
                <a:tc>
                  <a:txBody>
                    <a:bodyPr/>
                    <a:lstStyle/>
                    <a:p>
                      <a:pPr algn="l" fontAlgn="b"/>
                      <a:r>
                        <a:rPr lang="nb-NO" sz="1600" u="none" strike="noStrike">
                          <a:solidFill>
                            <a:schemeClr val="bg1"/>
                          </a:solidFill>
                          <a:effectLst/>
                        </a:rPr>
                        <a:t>Har deltatt</a:t>
                      </a:r>
                      <a:endParaRPr lang="nb-NO" sz="1600" b="1" i="0" u="none" strike="noStrike">
                        <a:solidFill>
                          <a:schemeClr val="bg1"/>
                        </a:solidFill>
                        <a:effectLst/>
                        <a:latin typeface="Arial" panose="020B0604020202020204" pitchFamily="34" charset="0"/>
                      </a:endParaRPr>
                    </a:p>
                  </a:txBody>
                  <a:tcPr marL="8307" marR="8307" marT="8307" marB="0" anchor="b">
                    <a:solidFill>
                      <a:schemeClr val="tx2">
                        <a:lumMod val="60000"/>
                        <a:lumOff val="40000"/>
                      </a:schemeClr>
                    </a:solidFill>
                  </a:tcPr>
                </a:tc>
                <a:tc>
                  <a:txBody>
                    <a:bodyPr/>
                    <a:lstStyle/>
                    <a:p>
                      <a:pPr algn="l" fontAlgn="b"/>
                      <a:r>
                        <a:rPr lang="nb-NO" sz="1600" u="none" strike="noStrike">
                          <a:solidFill>
                            <a:schemeClr val="bg1"/>
                          </a:solidFill>
                          <a:effectLst/>
                        </a:rPr>
                        <a:t>Ønsker å delta</a:t>
                      </a:r>
                      <a:endParaRPr lang="nb-NO" sz="1600" b="1" i="0" u="none" strike="noStrike">
                        <a:solidFill>
                          <a:schemeClr val="bg1"/>
                        </a:solidFill>
                        <a:effectLst/>
                        <a:latin typeface="Arial" panose="020B0604020202020204" pitchFamily="34" charset="0"/>
                      </a:endParaRPr>
                    </a:p>
                  </a:txBody>
                  <a:tcPr marL="8307" marR="8307" marT="8307" marB="0" anchor="b">
                    <a:solidFill>
                      <a:schemeClr val="tx2">
                        <a:lumMod val="60000"/>
                        <a:lumOff val="40000"/>
                      </a:schemeClr>
                    </a:solidFill>
                  </a:tcPr>
                </a:tc>
                <a:tc>
                  <a:txBody>
                    <a:bodyPr/>
                    <a:lstStyle/>
                    <a:p>
                      <a:pPr algn="l" fontAlgn="b"/>
                      <a:r>
                        <a:rPr lang="nb-NO" sz="1600" u="none" strike="noStrike">
                          <a:solidFill>
                            <a:schemeClr val="bg1"/>
                          </a:solidFill>
                          <a:effectLst/>
                        </a:rPr>
                        <a:t>Dette er ikke noe for meg</a:t>
                      </a:r>
                      <a:endParaRPr lang="nb-NO" sz="1600" b="1" i="0" u="none" strike="noStrike">
                        <a:solidFill>
                          <a:schemeClr val="bg1"/>
                        </a:solidFill>
                        <a:effectLst/>
                        <a:latin typeface="Arial" panose="020B0604020202020204" pitchFamily="34" charset="0"/>
                      </a:endParaRPr>
                    </a:p>
                  </a:txBody>
                  <a:tcPr marL="8307" marR="8307" marT="8307" marB="0" anchor="b">
                    <a:solidFill>
                      <a:schemeClr val="tx2">
                        <a:lumMod val="60000"/>
                        <a:lumOff val="40000"/>
                      </a:schemeClr>
                    </a:solidFill>
                  </a:tcPr>
                </a:tc>
                <a:tc>
                  <a:txBody>
                    <a:bodyPr/>
                    <a:lstStyle/>
                    <a:p>
                      <a:pPr algn="l" fontAlgn="b"/>
                      <a:r>
                        <a:rPr lang="nb-NO" sz="1600" u="none" strike="noStrike">
                          <a:solidFill>
                            <a:schemeClr val="bg1"/>
                          </a:solidFill>
                          <a:effectLst/>
                        </a:rPr>
                        <a:t>Kjenner ikke til dette</a:t>
                      </a:r>
                      <a:endParaRPr lang="nb-NO" sz="1600" b="1" i="0" u="none" strike="noStrike">
                        <a:solidFill>
                          <a:schemeClr val="bg1"/>
                        </a:solidFill>
                        <a:effectLst/>
                        <a:latin typeface="Arial" panose="020B0604020202020204" pitchFamily="34" charset="0"/>
                      </a:endParaRPr>
                    </a:p>
                  </a:txBody>
                  <a:tcPr marL="8307" marR="8307" marT="8307" marB="0" anchor="b">
                    <a:solidFill>
                      <a:schemeClr val="tx2">
                        <a:lumMod val="60000"/>
                        <a:lumOff val="40000"/>
                      </a:schemeClr>
                    </a:solidFill>
                  </a:tcPr>
                </a:tc>
                <a:tc>
                  <a:txBody>
                    <a:bodyPr/>
                    <a:lstStyle/>
                    <a:p>
                      <a:pPr algn="l" fontAlgn="b"/>
                      <a:r>
                        <a:rPr lang="nb-NO" sz="1600" b="1" u="none" strike="noStrike">
                          <a:solidFill>
                            <a:schemeClr val="bg1"/>
                          </a:solidFill>
                          <a:effectLst/>
                        </a:rPr>
                        <a:t>Total</a:t>
                      </a:r>
                      <a:endParaRPr lang="nb-NO" sz="1600" b="1" i="0" u="none" strike="noStrike">
                        <a:solidFill>
                          <a:schemeClr val="bg1"/>
                        </a:solidFill>
                        <a:effectLst/>
                        <a:latin typeface="Arial" panose="020B0604020202020204" pitchFamily="34" charset="0"/>
                      </a:endParaRPr>
                    </a:p>
                  </a:txBody>
                  <a:tcPr marL="8307" marR="8307" marT="8307" marB="0" anchor="b">
                    <a:solidFill>
                      <a:schemeClr val="tx2">
                        <a:lumMod val="60000"/>
                        <a:lumOff val="40000"/>
                      </a:schemeClr>
                    </a:solidFill>
                  </a:tcPr>
                </a:tc>
                <a:extLst>
                  <a:ext uri="{0D108BD9-81ED-4DB2-BD59-A6C34878D82A}">
                    <a16:rowId xmlns:a16="http://schemas.microsoft.com/office/drawing/2014/main" val="2054659431"/>
                  </a:ext>
                </a:extLst>
              </a:tr>
              <a:tr h="300718">
                <a:tc>
                  <a:txBody>
                    <a:bodyPr/>
                    <a:lstStyle/>
                    <a:p>
                      <a:pPr algn="l" fontAlgn="b"/>
                      <a:r>
                        <a:rPr lang="nb-NO" sz="1600" u="none" strike="noStrike">
                          <a:effectLst/>
                        </a:rPr>
                        <a:t>Tjaktjen Tjåangkhoe (Samisk høstfestival i Snåsa)</a:t>
                      </a:r>
                      <a:endParaRPr lang="nb-NO" sz="1600" b="0" i="0" u="none" strike="noStrike">
                        <a:effectLst/>
                        <a:latin typeface="Arial" panose="020B0604020202020204" pitchFamily="34" charset="0"/>
                      </a:endParaRPr>
                    </a:p>
                  </a:txBody>
                  <a:tcPr marL="8307" marR="8307" marT="8307" marB="0" anchor="b"/>
                </a:tc>
                <a:tc>
                  <a:txBody>
                    <a:bodyPr/>
                    <a:lstStyle/>
                    <a:p>
                      <a:pPr algn="l" fontAlgn="b"/>
                      <a:r>
                        <a:rPr lang="nb-NO" sz="1600" u="none" strike="noStrike">
                          <a:effectLst/>
                        </a:rPr>
                        <a:t>3</a:t>
                      </a:r>
                      <a:endParaRPr lang="nb-NO" sz="1600" b="0" i="0" u="none" strike="noStrike">
                        <a:effectLst/>
                        <a:latin typeface="Arial" panose="020B0604020202020204" pitchFamily="34" charset="0"/>
                      </a:endParaRPr>
                    </a:p>
                  </a:txBody>
                  <a:tcPr marL="8307" marR="8307" marT="8307" marB="0" anchor="b"/>
                </a:tc>
                <a:tc>
                  <a:txBody>
                    <a:bodyPr/>
                    <a:lstStyle/>
                    <a:p>
                      <a:pPr algn="l" fontAlgn="b"/>
                      <a:r>
                        <a:rPr lang="nb-NO" sz="1600" u="none" strike="noStrike">
                          <a:effectLst/>
                        </a:rPr>
                        <a:t>10</a:t>
                      </a:r>
                      <a:endParaRPr lang="nb-NO" sz="1600" b="0" i="0" u="none" strike="noStrike">
                        <a:effectLst/>
                        <a:latin typeface="Arial" panose="020B0604020202020204" pitchFamily="34" charset="0"/>
                      </a:endParaRPr>
                    </a:p>
                  </a:txBody>
                  <a:tcPr marL="8307" marR="8307" marT="8307" marB="0" anchor="b"/>
                </a:tc>
                <a:tc>
                  <a:txBody>
                    <a:bodyPr/>
                    <a:lstStyle/>
                    <a:p>
                      <a:pPr algn="l" fontAlgn="b"/>
                      <a:r>
                        <a:rPr lang="nb-NO" sz="1600" u="none" strike="noStrike">
                          <a:effectLst/>
                        </a:rPr>
                        <a:t>38</a:t>
                      </a:r>
                      <a:endParaRPr lang="nb-NO" sz="1600" b="0" i="0" u="none" strike="noStrike">
                        <a:effectLst/>
                        <a:latin typeface="Arial" panose="020B0604020202020204" pitchFamily="34" charset="0"/>
                      </a:endParaRPr>
                    </a:p>
                  </a:txBody>
                  <a:tcPr marL="8307" marR="8307" marT="8307" marB="0" anchor="b"/>
                </a:tc>
                <a:tc>
                  <a:txBody>
                    <a:bodyPr/>
                    <a:lstStyle/>
                    <a:p>
                      <a:pPr algn="l" fontAlgn="b"/>
                      <a:r>
                        <a:rPr lang="nb-NO" sz="1600" u="none" strike="noStrike">
                          <a:effectLst/>
                        </a:rPr>
                        <a:t>172</a:t>
                      </a:r>
                      <a:endParaRPr lang="nb-NO" sz="1600" b="0" i="0" u="none" strike="noStrike">
                        <a:effectLst/>
                        <a:latin typeface="Arial" panose="020B0604020202020204" pitchFamily="34" charset="0"/>
                      </a:endParaRPr>
                    </a:p>
                  </a:txBody>
                  <a:tcPr marL="8307" marR="8307" marT="8307" marB="0" anchor="b"/>
                </a:tc>
                <a:tc>
                  <a:txBody>
                    <a:bodyPr/>
                    <a:lstStyle/>
                    <a:p>
                      <a:pPr algn="l" fontAlgn="b"/>
                      <a:r>
                        <a:rPr lang="nb-NO" sz="1600" b="1" u="none" strike="noStrike">
                          <a:effectLst/>
                        </a:rPr>
                        <a:t>223</a:t>
                      </a:r>
                      <a:endParaRPr lang="nb-NO" sz="1600" b="1" i="0" u="none" strike="noStrike">
                        <a:effectLst/>
                        <a:latin typeface="Arial" panose="020B0604020202020204" pitchFamily="34" charset="0"/>
                      </a:endParaRPr>
                    </a:p>
                  </a:txBody>
                  <a:tcPr marL="8307" marR="8307" marT="8307" marB="0" anchor="b"/>
                </a:tc>
                <a:extLst>
                  <a:ext uri="{0D108BD9-81ED-4DB2-BD59-A6C34878D82A}">
                    <a16:rowId xmlns:a16="http://schemas.microsoft.com/office/drawing/2014/main" val="3429624873"/>
                  </a:ext>
                </a:extLst>
              </a:tr>
              <a:tr h="300718">
                <a:tc>
                  <a:txBody>
                    <a:bodyPr/>
                    <a:lstStyle/>
                    <a:p>
                      <a:pPr algn="l" fontAlgn="b"/>
                      <a:r>
                        <a:rPr lang="nn-NO" sz="1600" u="none" strike="noStrike">
                          <a:effectLst/>
                        </a:rPr>
                        <a:t>Raasten Rastah (Samisk festival på Røros)</a:t>
                      </a:r>
                      <a:endParaRPr lang="nn-NO" sz="1600" b="0" i="0" u="none" strike="noStrike">
                        <a:effectLst/>
                        <a:latin typeface="Arial" panose="020B0604020202020204" pitchFamily="34" charset="0"/>
                      </a:endParaRPr>
                    </a:p>
                  </a:txBody>
                  <a:tcPr marL="8307" marR="8307" marT="8307" marB="0" anchor="b">
                    <a:solidFill>
                      <a:schemeClr val="tx2">
                        <a:lumMod val="20000"/>
                        <a:lumOff val="80000"/>
                      </a:schemeClr>
                    </a:solidFill>
                  </a:tcPr>
                </a:tc>
                <a:tc>
                  <a:txBody>
                    <a:bodyPr/>
                    <a:lstStyle/>
                    <a:p>
                      <a:pPr algn="l" fontAlgn="b"/>
                      <a:r>
                        <a:rPr lang="nb-NO" sz="1600" u="none" strike="noStrike">
                          <a:effectLst/>
                        </a:rPr>
                        <a:t>5</a:t>
                      </a:r>
                      <a:endParaRPr lang="nb-NO" sz="1600" b="0" i="0" u="none" strike="noStrike">
                        <a:effectLst/>
                        <a:latin typeface="Arial" panose="020B0604020202020204" pitchFamily="34" charset="0"/>
                      </a:endParaRPr>
                    </a:p>
                  </a:txBody>
                  <a:tcPr marL="8307" marR="8307" marT="8307" marB="0" anchor="b">
                    <a:solidFill>
                      <a:schemeClr val="tx2">
                        <a:lumMod val="20000"/>
                        <a:lumOff val="80000"/>
                      </a:schemeClr>
                    </a:solidFill>
                  </a:tcPr>
                </a:tc>
                <a:tc>
                  <a:txBody>
                    <a:bodyPr/>
                    <a:lstStyle/>
                    <a:p>
                      <a:pPr algn="l" fontAlgn="b"/>
                      <a:r>
                        <a:rPr lang="nb-NO" sz="1600" u="none" strike="noStrike">
                          <a:effectLst/>
                        </a:rPr>
                        <a:t>19</a:t>
                      </a:r>
                      <a:endParaRPr lang="nb-NO" sz="1600" b="0" i="0" u="none" strike="noStrike">
                        <a:effectLst/>
                        <a:latin typeface="Arial" panose="020B0604020202020204" pitchFamily="34" charset="0"/>
                      </a:endParaRPr>
                    </a:p>
                  </a:txBody>
                  <a:tcPr marL="8307" marR="8307" marT="8307" marB="0" anchor="b">
                    <a:solidFill>
                      <a:schemeClr val="tx2">
                        <a:lumMod val="20000"/>
                        <a:lumOff val="80000"/>
                      </a:schemeClr>
                    </a:solidFill>
                  </a:tcPr>
                </a:tc>
                <a:tc>
                  <a:txBody>
                    <a:bodyPr/>
                    <a:lstStyle/>
                    <a:p>
                      <a:pPr algn="l" fontAlgn="b"/>
                      <a:r>
                        <a:rPr lang="nb-NO" sz="1600" u="none" strike="noStrike">
                          <a:effectLst/>
                        </a:rPr>
                        <a:t>35</a:t>
                      </a:r>
                      <a:endParaRPr lang="nb-NO" sz="1600" b="0" i="0" u="none" strike="noStrike">
                        <a:effectLst/>
                        <a:latin typeface="Arial" panose="020B0604020202020204" pitchFamily="34" charset="0"/>
                      </a:endParaRPr>
                    </a:p>
                  </a:txBody>
                  <a:tcPr marL="8307" marR="8307" marT="8307" marB="0" anchor="b">
                    <a:solidFill>
                      <a:schemeClr val="tx2">
                        <a:lumMod val="20000"/>
                        <a:lumOff val="80000"/>
                      </a:schemeClr>
                    </a:solidFill>
                  </a:tcPr>
                </a:tc>
                <a:tc>
                  <a:txBody>
                    <a:bodyPr/>
                    <a:lstStyle/>
                    <a:p>
                      <a:pPr algn="l" fontAlgn="b"/>
                      <a:r>
                        <a:rPr lang="nb-NO" sz="1600" u="none" strike="noStrike">
                          <a:effectLst/>
                        </a:rPr>
                        <a:t>164</a:t>
                      </a:r>
                      <a:endParaRPr lang="nb-NO" sz="1600" b="0" i="0" u="none" strike="noStrike">
                        <a:effectLst/>
                        <a:latin typeface="Arial" panose="020B0604020202020204" pitchFamily="34" charset="0"/>
                      </a:endParaRPr>
                    </a:p>
                  </a:txBody>
                  <a:tcPr marL="8307" marR="8307" marT="8307" marB="0" anchor="b">
                    <a:solidFill>
                      <a:schemeClr val="tx2">
                        <a:lumMod val="20000"/>
                        <a:lumOff val="80000"/>
                      </a:schemeClr>
                    </a:solidFill>
                  </a:tcPr>
                </a:tc>
                <a:tc>
                  <a:txBody>
                    <a:bodyPr/>
                    <a:lstStyle/>
                    <a:p>
                      <a:pPr algn="l" fontAlgn="b"/>
                      <a:r>
                        <a:rPr lang="nb-NO" sz="1600" b="1" u="none" strike="noStrike">
                          <a:effectLst/>
                        </a:rPr>
                        <a:t>223</a:t>
                      </a:r>
                      <a:endParaRPr lang="nb-NO" sz="1600" b="1" i="0" u="none" strike="noStrike">
                        <a:effectLst/>
                        <a:latin typeface="Arial" panose="020B0604020202020204" pitchFamily="34" charset="0"/>
                      </a:endParaRPr>
                    </a:p>
                  </a:txBody>
                  <a:tcPr marL="8307" marR="8307" marT="8307" marB="0" anchor="b">
                    <a:solidFill>
                      <a:schemeClr val="tx2">
                        <a:lumMod val="20000"/>
                        <a:lumOff val="80000"/>
                      </a:schemeClr>
                    </a:solidFill>
                  </a:tcPr>
                </a:tc>
                <a:extLst>
                  <a:ext uri="{0D108BD9-81ED-4DB2-BD59-A6C34878D82A}">
                    <a16:rowId xmlns:a16="http://schemas.microsoft.com/office/drawing/2014/main" val="277414861"/>
                  </a:ext>
                </a:extLst>
              </a:tr>
              <a:tr h="222631">
                <a:tc>
                  <a:txBody>
                    <a:bodyPr/>
                    <a:lstStyle/>
                    <a:p>
                      <a:pPr algn="l" fontAlgn="b"/>
                      <a:r>
                        <a:rPr lang="nb-NO" sz="1600" u="none" strike="noStrike" err="1">
                          <a:effectLst/>
                        </a:rPr>
                        <a:t>Tråante</a:t>
                      </a:r>
                      <a:r>
                        <a:rPr lang="nb-NO" sz="1600" u="none" strike="noStrike">
                          <a:effectLst/>
                        </a:rPr>
                        <a:t> 2017</a:t>
                      </a:r>
                      <a:endParaRPr lang="nb-NO" sz="1600" b="0" i="0" u="none" strike="noStrike">
                        <a:effectLst/>
                        <a:latin typeface="Arial" panose="020B0604020202020204" pitchFamily="34" charset="0"/>
                      </a:endParaRPr>
                    </a:p>
                  </a:txBody>
                  <a:tcPr marL="8307" marR="8307" marT="8307" marB="0" anchor="b"/>
                </a:tc>
                <a:tc>
                  <a:txBody>
                    <a:bodyPr/>
                    <a:lstStyle/>
                    <a:p>
                      <a:pPr algn="l" fontAlgn="b"/>
                      <a:r>
                        <a:rPr lang="nb-NO" sz="1600" u="none" strike="noStrike">
                          <a:effectLst/>
                        </a:rPr>
                        <a:t>30</a:t>
                      </a:r>
                      <a:endParaRPr lang="nb-NO" sz="1600" b="0" i="0" u="none" strike="noStrike">
                        <a:effectLst/>
                        <a:latin typeface="Arial" panose="020B0604020202020204" pitchFamily="34" charset="0"/>
                      </a:endParaRPr>
                    </a:p>
                  </a:txBody>
                  <a:tcPr marL="8307" marR="8307" marT="8307" marB="0" anchor="b"/>
                </a:tc>
                <a:tc>
                  <a:txBody>
                    <a:bodyPr/>
                    <a:lstStyle/>
                    <a:p>
                      <a:pPr algn="l" fontAlgn="b"/>
                      <a:r>
                        <a:rPr lang="nb-NO" sz="1600" u="none" strike="noStrike">
                          <a:effectLst/>
                        </a:rPr>
                        <a:t>24</a:t>
                      </a:r>
                      <a:endParaRPr lang="nb-NO" sz="1600" b="0" i="0" u="none" strike="noStrike">
                        <a:effectLst/>
                        <a:latin typeface="Arial" panose="020B0604020202020204" pitchFamily="34" charset="0"/>
                      </a:endParaRPr>
                    </a:p>
                  </a:txBody>
                  <a:tcPr marL="8307" marR="8307" marT="8307" marB="0" anchor="b"/>
                </a:tc>
                <a:tc>
                  <a:txBody>
                    <a:bodyPr/>
                    <a:lstStyle/>
                    <a:p>
                      <a:pPr algn="l" fontAlgn="b"/>
                      <a:r>
                        <a:rPr lang="nb-NO" sz="1600" u="none" strike="noStrike">
                          <a:effectLst/>
                        </a:rPr>
                        <a:t>41</a:t>
                      </a:r>
                      <a:endParaRPr lang="nb-NO" sz="1600" b="0" i="0" u="none" strike="noStrike">
                        <a:effectLst/>
                        <a:latin typeface="Arial" panose="020B0604020202020204" pitchFamily="34" charset="0"/>
                      </a:endParaRPr>
                    </a:p>
                  </a:txBody>
                  <a:tcPr marL="8307" marR="8307" marT="8307" marB="0" anchor="b"/>
                </a:tc>
                <a:tc>
                  <a:txBody>
                    <a:bodyPr/>
                    <a:lstStyle/>
                    <a:p>
                      <a:pPr algn="l" fontAlgn="b"/>
                      <a:r>
                        <a:rPr lang="nb-NO" sz="1600" u="none" strike="noStrike">
                          <a:effectLst/>
                        </a:rPr>
                        <a:t>128</a:t>
                      </a:r>
                      <a:endParaRPr lang="nb-NO" sz="1600" b="0" i="0" u="none" strike="noStrike">
                        <a:effectLst/>
                        <a:latin typeface="Arial" panose="020B0604020202020204" pitchFamily="34" charset="0"/>
                      </a:endParaRPr>
                    </a:p>
                  </a:txBody>
                  <a:tcPr marL="8307" marR="8307" marT="8307" marB="0" anchor="b"/>
                </a:tc>
                <a:tc>
                  <a:txBody>
                    <a:bodyPr/>
                    <a:lstStyle/>
                    <a:p>
                      <a:pPr algn="l" fontAlgn="b"/>
                      <a:r>
                        <a:rPr lang="nb-NO" sz="1600" b="1" u="none" strike="noStrike">
                          <a:effectLst/>
                        </a:rPr>
                        <a:t>223</a:t>
                      </a:r>
                      <a:endParaRPr lang="nb-NO" sz="1600" b="1" i="0" u="none" strike="noStrike">
                        <a:effectLst/>
                        <a:latin typeface="Arial" panose="020B0604020202020204" pitchFamily="34" charset="0"/>
                      </a:endParaRPr>
                    </a:p>
                  </a:txBody>
                  <a:tcPr marL="8307" marR="8307" marT="8307" marB="0" anchor="b"/>
                </a:tc>
                <a:extLst>
                  <a:ext uri="{0D108BD9-81ED-4DB2-BD59-A6C34878D82A}">
                    <a16:rowId xmlns:a16="http://schemas.microsoft.com/office/drawing/2014/main" val="2204859632"/>
                  </a:ext>
                </a:extLst>
              </a:tr>
              <a:tr h="222631">
                <a:tc>
                  <a:txBody>
                    <a:bodyPr/>
                    <a:lstStyle/>
                    <a:p>
                      <a:pPr algn="l" fontAlgn="b"/>
                      <a:r>
                        <a:rPr lang="nb-NO" sz="1600" u="none" strike="noStrike">
                          <a:effectLst/>
                        </a:rPr>
                        <a:t>6.februar-markering</a:t>
                      </a:r>
                      <a:endParaRPr lang="nb-NO" sz="1600" b="0" i="0" u="none" strike="noStrike">
                        <a:effectLst/>
                        <a:latin typeface="Arial" panose="020B0604020202020204" pitchFamily="34" charset="0"/>
                      </a:endParaRPr>
                    </a:p>
                  </a:txBody>
                  <a:tcPr marL="8307" marR="8307" marT="8307" marB="0" anchor="b">
                    <a:solidFill>
                      <a:schemeClr val="tx2">
                        <a:lumMod val="20000"/>
                        <a:lumOff val="80000"/>
                      </a:schemeClr>
                    </a:solidFill>
                  </a:tcPr>
                </a:tc>
                <a:tc>
                  <a:txBody>
                    <a:bodyPr/>
                    <a:lstStyle/>
                    <a:p>
                      <a:pPr algn="l" fontAlgn="b"/>
                      <a:r>
                        <a:rPr lang="nb-NO" sz="1600" u="none" strike="noStrike">
                          <a:effectLst/>
                        </a:rPr>
                        <a:t>40</a:t>
                      </a:r>
                      <a:endParaRPr lang="nb-NO" sz="1600" b="0" i="0" u="none" strike="noStrike">
                        <a:effectLst/>
                        <a:latin typeface="Arial" panose="020B0604020202020204" pitchFamily="34" charset="0"/>
                      </a:endParaRPr>
                    </a:p>
                  </a:txBody>
                  <a:tcPr marL="8307" marR="8307" marT="8307" marB="0" anchor="b">
                    <a:solidFill>
                      <a:schemeClr val="tx2">
                        <a:lumMod val="20000"/>
                        <a:lumOff val="80000"/>
                      </a:schemeClr>
                    </a:solidFill>
                  </a:tcPr>
                </a:tc>
                <a:tc>
                  <a:txBody>
                    <a:bodyPr/>
                    <a:lstStyle/>
                    <a:p>
                      <a:pPr algn="l" fontAlgn="b"/>
                      <a:r>
                        <a:rPr lang="nb-NO" sz="1600" u="none" strike="noStrike">
                          <a:effectLst/>
                        </a:rPr>
                        <a:t>30</a:t>
                      </a:r>
                      <a:endParaRPr lang="nb-NO" sz="1600" b="0" i="0" u="none" strike="noStrike">
                        <a:effectLst/>
                        <a:latin typeface="Arial" panose="020B0604020202020204" pitchFamily="34" charset="0"/>
                      </a:endParaRPr>
                    </a:p>
                  </a:txBody>
                  <a:tcPr marL="8307" marR="8307" marT="8307" marB="0" anchor="b">
                    <a:solidFill>
                      <a:schemeClr val="tx2">
                        <a:lumMod val="20000"/>
                        <a:lumOff val="80000"/>
                      </a:schemeClr>
                    </a:solidFill>
                  </a:tcPr>
                </a:tc>
                <a:tc>
                  <a:txBody>
                    <a:bodyPr/>
                    <a:lstStyle/>
                    <a:p>
                      <a:pPr algn="l" fontAlgn="b"/>
                      <a:r>
                        <a:rPr lang="nb-NO" sz="1600" u="none" strike="noStrike">
                          <a:effectLst/>
                        </a:rPr>
                        <a:t>48</a:t>
                      </a:r>
                      <a:endParaRPr lang="nb-NO" sz="1600" b="0" i="0" u="none" strike="noStrike">
                        <a:effectLst/>
                        <a:latin typeface="Arial" panose="020B0604020202020204" pitchFamily="34" charset="0"/>
                      </a:endParaRPr>
                    </a:p>
                  </a:txBody>
                  <a:tcPr marL="8307" marR="8307" marT="8307" marB="0" anchor="b">
                    <a:solidFill>
                      <a:schemeClr val="tx2">
                        <a:lumMod val="20000"/>
                        <a:lumOff val="80000"/>
                      </a:schemeClr>
                    </a:solidFill>
                  </a:tcPr>
                </a:tc>
                <a:tc>
                  <a:txBody>
                    <a:bodyPr/>
                    <a:lstStyle/>
                    <a:p>
                      <a:pPr algn="l" fontAlgn="b"/>
                      <a:r>
                        <a:rPr lang="nb-NO" sz="1600" u="none" strike="noStrike">
                          <a:effectLst/>
                        </a:rPr>
                        <a:t>105</a:t>
                      </a:r>
                      <a:endParaRPr lang="nb-NO" sz="1600" b="0" i="0" u="none" strike="noStrike">
                        <a:effectLst/>
                        <a:latin typeface="Arial" panose="020B0604020202020204" pitchFamily="34" charset="0"/>
                      </a:endParaRPr>
                    </a:p>
                  </a:txBody>
                  <a:tcPr marL="8307" marR="8307" marT="8307" marB="0" anchor="b">
                    <a:solidFill>
                      <a:schemeClr val="tx2">
                        <a:lumMod val="20000"/>
                        <a:lumOff val="80000"/>
                      </a:schemeClr>
                    </a:solidFill>
                  </a:tcPr>
                </a:tc>
                <a:tc>
                  <a:txBody>
                    <a:bodyPr/>
                    <a:lstStyle/>
                    <a:p>
                      <a:pPr algn="l" fontAlgn="b"/>
                      <a:r>
                        <a:rPr lang="nb-NO" sz="1600" b="1" u="none" strike="noStrike">
                          <a:effectLst/>
                        </a:rPr>
                        <a:t>223</a:t>
                      </a:r>
                      <a:endParaRPr lang="nb-NO" sz="1600" b="1" i="0" u="none" strike="noStrike">
                        <a:effectLst/>
                        <a:latin typeface="Arial" panose="020B0604020202020204" pitchFamily="34" charset="0"/>
                      </a:endParaRPr>
                    </a:p>
                  </a:txBody>
                  <a:tcPr marL="8307" marR="8307" marT="8307" marB="0" anchor="b">
                    <a:solidFill>
                      <a:schemeClr val="tx2">
                        <a:lumMod val="20000"/>
                        <a:lumOff val="80000"/>
                      </a:schemeClr>
                    </a:solidFill>
                  </a:tcPr>
                </a:tc>
                <a:extLst>
                  <a:ext uri="{0D108BD9-81ED-4DB2-BD59-A6C34878D82A}">
                    <a16:rowId xmlns:a16="http://schemas.microsoft.com/office/drawing/2014/main" val="4009320636"/>
                  </a:ext>
                </a:extLst>
              </a:tr>
              <a:tr h="222631">
                <a:tc>
                  <a:txBody>
                    <a:bodyPr/>
                    <a:lstStyle/>
                    <a:p>
                      <a:pPr algn="l" fontAlgn="b"/>
                      <a:r>
                        <a:rPr lang="nb-NO" sz="1600" u="none" strike="noStrike">
                          <a:effectLst/>
                        </a:rPr>
                        <a:t>Koftedagen (10.april)</a:t>
                      </a:r>
                      <a:endParaRPr lang="nb-NO" sz="1600" b="0" i="0" u="none" strike="noStrike">
                        <a:effectLst/>
                        <a:latin typeface="Arial" panose="020B0604020202020204" pitchFamily="34" charset="0"/>
                      </a:endParaRPr>
                    </a:p>
                  </a:txBody>
                  <a:tcPr marL="8307" marR="8307" marT="8307" marB="0" anchor="b"/>
                </a:tc>
                <a:tc>
                  <a:txBody>
                    <a:bodyPr/>
                    <a:lstStyle/>
                    <a:p>
                      <a:pPr algn="l" fontAlgn="b"/>
                      <a:r>
                        <a:rPr lang="nb-NO" sz="1600" u="none" strike="noStrike">
                          <a:effectLst/>
                        </a:rPr>
                        <a:t>3</a:t>
                      </a:r>
                      <a:endParaRPr lang="nb-NO" sz="1600" b="0" i="0" u="none" strike="noStrike">
                        <a:effectLst/>
                        <a:latin typeface="Arial" panose="020B0604020202020204" pitchFamily="34" charset="0"/>
                      </a:endParaRPr>
                    </a:p>
                  </a:txBody>
                  <a:tcPr marL="8307" marR="8307" marT="8307" marB="0" anchor="b"/>
                </a:tc>
                <a:tc>
                  <a:txBody>
                    <a:bodyPr/>
                    <a:lstStyle/>
                    <a:p>
                      <a:pPr algn="l" fontAlgn="b"/>
                      <a:r>
                        <a:rPr lang="nb-NO" sz="1600" u="none" strike="noStrike">
                          <a:effectLst/>
                        </a:rPr>
                        <a:t>12</a:t>
                      </a:r>
                      <a:endParaRPr lang="nb-NO" sz="1600" b="0" i="0" u="none" strike="noStrike">
                        <a:effectLst/>
                        <a:latin typeface="Arial" panose="020B0604020202020204" pitchFamily="34" charset="0"/>
                      </a:endParaRPr>
                    </a:p>
                  </a:txBody>
                  <a:tcPr marL="8307" marR="8307" marT="8307" marB="0" anchor="b"/>
                </a:tc>
                <a:tc>
                  <a:txBody>
                    <a:bodyPr/>
                    <a:lstStyle/>
                    <a:p>
                      <a:pPr algn="l" fontAlgn="b"/>
                      <a:r>
                        <a:rPr lang="nb-NO" sz="1600" u="none" strike="noStrike">
                          <a:effectLst/>
                        </a:rPr>
                        <a:t>54</a:t>
                      </a:r>
                      <a:endParaRPr lang="nb-NO" sz="1600" b="0" i="0" u="none" strike="noStrike">
                        <a:effectLst/>
                        <a:latin typeface="Arial" panose="020B0604020202020204" pitchFamily="34" charset="0"/>
                      </a:endParaRPr>
                    </a:p>
                  </a:txBody>
                  <a:tcPr marL="8307" marR="8307" marT="8307" marB="0" anchor="b"/>
                </a:tc>
                <a:tc>
                  <a:txBody>
                    <a:bodyPr/>
                    <a:lstStyle/>
                    <a:p>
                      <a:pPr algn="l" fontAlgn="b"/>
                      <a:r>
                        <a:rPr lang="nb-NO" sz="1600" u="none" strike="noStrike">
                          <a:effectLst/>
                        </a:rPr>
                        <a:t>154</a:t>
                      </a:r>
                      <a:endParaRPr lang="nb-NO" sz="1600" b="0" i="0" u="none" strike="noStrike">
                        <a:effectLst/>
                        <a:latin typeface="Arial" panose="020B0604020202020204" pitchFamily="34" charset="0"/>
                      </a:endParaRPr>
                    </a:p>
                  </a:txBody>
                  <a:tcPr marL="8307" marR="8307" marT="8307" marB="0" anchor="b"/>
                </a:tc>
                <a:tc>
                  <a:txBody>
                    <a:bodyPr/>
                    <a:lstStyle/>
                    <a:p>
                      <a:pPr algn="l" fontAlgn="b"/>
                      <a:r>
                        <a:rPr lang="nb-NO" sz="1600" b="1" u="none" strike="noStrike">
                          <a:effectLst/>
                        </a:rPr>
                        <a:t>223</a:t>
                      </a:r>
                      <a:endParaRPr lang="nb-NO" sz="1600" b="1" i="0" u="none" strike="noStrike">
                        <a:effectLst/>
                        <a:latin typeface="Arial" panose="020B0604020202020204" pitchFamily="34" charset="0"/>
                      </a:endParaRPr>
                    </a:p>
                  </a:txBody>
                  <a:tcPr marL="8307" marR="8307" marT="8307" marB="0" anchor="b"/>
                </a:tc>
                <a:extLst>
                  <a:ext uri="{0D108BD9-81ED-4DB2-BD59-A6C34878D82A}">
                    <a16:rowId xmlns:a16="http://schemas.microsoft.com/office/drawing/2014/main" val="3424666241"/>
                  </a:ext>
                </a:extLst>
              </a:tr>
              <a:tr h="222631">
                <a:tc>
                  <a:txBody>
                    <a:bodyPr/>
                    <a:lstStyle/>
                    <a:p>
                      <a:pPr algn="l" fontAlgn="b"/>
                      <a:r>
                        <a:rPr lang="nb-NO" sz="1600" u="none" strike="noStrike">
                          <a:effectLst/>
                        </a:rPr>
                        <a:t>Festival i Ankarede, Sverige</a:t>
                      </a:r>
                      <a:endParaRPr lang="nb-NO" sz="1600" b="0" i="0" u="none" strike="noStrike">
                        <a:effectLst/>
                        <a:latin typeface="Arial" panose="020B0604020202020204" pitchFamily="34" charset="0"/>
                      </a:endParaRPr>
                    </a:p>
                  </a:txBody>
                  <a:tcPr marL="8307" marR="8307" marT="8307" marB="0" anchor="b">
                    <a:solidFill>
                      <a:schemeClr val="tx2">
                        <a:lumMod val="20000"/>
                        <a:lumOff val="80000"/>
                      </a:schemeClr>
                    </a:solidFill>
                  </a:tcPr>
                </a:tc>
                <a:tc>
                  <a:txBody>
                    <a:bodyPr/>
                    <a:lstStyle/>
                    <a:p>
                      <a:pPr algn="l" fontAlgn="b"/>
                      <a:r>
                        <a:rPr lang="nb-NO" sz="1600" u="none" strike="noStrike">
                          <a:effectLst/>
                        </a:rPr>
                        <a:t>1</a:t>
                      </a:r>
                      <a:endParaRPr lang="nb-NO" sz="1600" b="0" i="0" u="none" strike="noStrike">
                        <a:effectLst/>
                        <a:latin typeface="Arial" panose="020B0604020202020204" pitchFamily="34" charset="0"/>
                      </a:endParaRPr>
                    </a:p>
                  </a:txBody>
                  <a:tcPr marL="8307" marR="8307" marT="8307" marB="0" anchor="b">
                    <a:solidFill>
                      <a:schemeClr val="tx2">
                        <a:lumMod val="20000"/>
                        <a:lumOff val="80000"/>
                      </a:schemeClr>
                    </a:solidFill>
                  </a:tcPr>
                </a:tc>
                <a:tc>
                  <a:txBody>
                    <a:bodyPr/>
                    <a:lstStyle/>
                    <a:p>
                      <a:pPr algn="l" fontAlgn="b"/>
                      <a:r>
                        <a:rPr lang="nb-NO" sz="1600" u="none" strike="noStrike">
                          <a:effectLst/>
                        </a:rPr>
                        <a:t>2</a:t>
                      </a:r>
                      <a:endParaRPr lang="nb-NO" sz="1600" b="0" i="0" u="none" strike="noStrike">
                        <a:effectLst/>
                        <a:latin typeface="Arial" panose="020B0604020202020204" pitchFamily="34" charset="0"/>
                      </a:endParaRPr>
                    </a:p>
                  </a:txBody>
                  <a:tcPr marL="8307" marR="8307" marT="8307" marB="0" anchor="b">
                    <a:solidFill>
                      <a:schemeClr val="tx2">
                        <a:lumMod val="20000"/>
                        <a:lumOff val="80000"/>
                      </a:schemeClr>
                    </a:solidFill>
                  </a:tcPr>
                </a:tc>
                <a:tc>
                  <a:txBody>
                    <a:bodyPr/>
                    <a:lstStyle/>
                    <a:p>
                      <a:pPr algn="l" fontAlgn="b"/>
                      <a:r>
                        <a:rPr lang="nb-NO" sz="1600" u="none" strike="noStrike">
                          <a:effectLst/>
                        </a:rPr>
                        <a:t>46</a:t>
                      </a:r>
                      <a:endParaRPr lang="nb-NO" sz="1600" b="0" i="0" u="none" strike="noStrike">
                        <a:effectLst/>
                        <a:latin typeface="Arial" panose="020B0604020202020204" pitchFamily="34" charset="0"/>
                      </a:endParaRPr>
                    </a:p>
                  </a:txBody>
                  <a:tcPr marL="8307" marR="8307" marT="8307" marB="0" anchor="b">
                    <a:solidFill>
                      <a:schemeClr val="tx2">
                        <a:lumMod val="20000"/>
                        <a:lumOff val="80000"/>
                      </a:schemeClr>
                    </a:solidFill>
                  </a:tcPr>
                </a:tc>
                <a:tc>
                  <a:txBody>
                    <a:bodyPr/>
                    <a:lstStyle/>
                    <a:p>
                      <a:pPr algn="l" fontAlgn="b"/>
                      <a:r>
                        <a:rPr lang="nb-NO" sz="1600" u="none" strike="noStrike">
                          <a:effectLst/>
                        </a:rPr>
                        <a:t>174</a:t>
                      </a:r>
                      <a:endParaRPr lang="nb-NO" sz="1600" b="0" i="0" u="none" strike="noStrike">
                        <a:effectLst/>
                        <a:latin typeface="Arial" panose="020B0604020202020204" pitchFamily="34" charset="0"/>
                      </a:endParaRPr>
                    </a:p>
                  </a:txBody>
                  <a:tcPr marL="8307" marR="8307" marT="8307" marB="0" anchor="b">
                    <a:solidFill>
                      <a:schemeClr val="tx2">
                        <a:lumMod val="20000"/>
                        <a:lumOff val="80000"/>
                      </a:schemeClr>
                    </a:solidFill>
                  </a:tcPr>
                </a:tc>
                <a:tc>
                  <a:txBody>
                    <a:bodyPr/>
                    <a:lstStyle/>
                    <a:p>
                      <a:pPr algn="l" fontAlgn="b"/>
                      <a:r>
                        <a:rPr lang="nb-NO" sz="1600" b="1" u="none" strike="noStrike">
                          <a:effectLst/>
                        </a:rPr>
                        <a:t>223</a:t>
                      </a:r>
                      <a:endParaRPr lang="nb-NO" sz="1600" b="1" i="0" u="none" strike="noStrike">
                        <a:effectLst/>
                        <a:latin typeface="Arial" panose="020B0604020202020204" pitchFamily="34" charset="0"/>
                      </a:endParaRPr>
                    </a:p>
                  </a:txBody>
                  <a:tcPr marL="8307" marR="8307" marT="8307" marB="0" anchor="b">
                    <a:solidFill>
                      <a:schemeClr val="tx2">
                        <a:lumMod val="20000"/>
                        <a:lumOff val="80000"/>
                      </a:schemeClr>
                    </a:solidFill>
                  </a:tcPr>
                </a:tc>
                <a:extLst>
                  <a:ext uri="{0D108BD9-81ED-4DB2-BD59-A6C34878D82A}">
                    <a16:rowId xmlns:a16="http://schemas.microsoft.com/office/drawing/2014/main" val="2534239438"/>
                  </a:ext>
                </a:extLst>
              </a:tr>
            </a:tbl>
          </a:graphicData>
        </a:graphic>
      </p:graphicFrame>
      <p:sp>
        <p:nvSpPr>
          <p:cNvPr id="5" name="TekstSylinder 4">
            <a:extLst>
              <a:ext uri="{FF2B5EF4-FFF2-40B4-BE49-F238E27FC236}">
                <a16:creationId xmlns:a16="http://schemas.microsoft.com/office/drawing/2014/main" id="{B8169B20-7A1D-4823-A2A1-AFBFB3509DDA}"/>
              </a:ext>
            </a:extLst>
          </p:cNvPr>
          <p:cNvSpPr txBox="1"/>
          <p:nvPr/>
        </p:nvSpPr>
        <p:spPr>
          <a:xfrm>
            <a:off x="457200" y="4148918"/>
            <a:ext cx="8385142" cy="1754326"/>
          </a:xfrm>
          <a:prstGeom prst="rect">
            <a:avLst/>
          </a:prstGeom>
          <a:noFill/>
          <a:ln>
            <a:solidFill>
              <a:schemeClr val="accent1"/>
            </a:solidFill>
          </a:ln>
        </p:spPr>
        <p:txBody>
          <a:bodyPr wrap="square" rtlCol="0">
            <a:spAutoFit/>
          </a:bodyPr>
          <a:lstStyle/>
          <a:p>
            <a:r>
              <a:rPr lang="nb-NO"/>
              <a:t>Hovedinntrykket er at Det store flertallet ikke kjenner til de nevnte arrangementene eller mener at dette ikke er interessant. Det er overraskende at det ikke er flere som har deltatt på  - eller ikke kjenner til – den årlige markering 6. februar.  Samtidig er det mange som enten har deltatt på eller ønsker å delta på slike arrangement. Svarene kan indikere at det er et potensial for mer systematisk arbeid for synlighet - bedre informasjon om - markedsføring av –  disse eller lignende arrangement.</a:t>
            </a:r>
          </a:p>
        </p:txBody>
      </p:sp>
    </p:spTree>
    <p:extLst>
      <p:ext uri="{BB962C8B-B14F-4D97-AF65-F5344CB8AC3E}">
        <p14:creationId xmlns:p14="http://schemas.microsoft.com/office/powerpoint/2010/main" val="25460548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22AF6D3-7651-4472-B55E-A388C26B63A1}"/>
              </a:ext>
            </a:extLst>
          </p:cNvPr>
          <p:cNvSpPr>
            <a:spLocks noGrp="1"/>
          </p:cNvSpPr>
          <p:nvPr>
            <p:ph type="title"/>
          </p:nvPr>
        </p:nvSpPr>
        <p:spPr>
          <a:xfrm>
            <a:off x="630935" y="424873"/>
            <a:ext cx="2888119" cy="5357091"/>
          </a:xfrm>
        </p:spPr>
        <p:txBody>
          <a:bodyPr vert="horz" wrap="square" lIns="68580" tIns="34290" rIns="68580" bIns="34290" numCol="1" rtlCol="0" anchor="ctr" anchorCtr="0" compatLnSpc="1">
            <a:prstTxWarp prst="textNoShape">
              <a:avLst/>
            </a:prstTxWarp>
            <a:normAutofit/>
          </a:bodyPr>
          <a:lstStyle/>
          <a:p>
            <a:r>
              <a:rPr lang="nb-NO" sz="3150">
                <a:ea typeface="+mj-ea"/>
                <a:cs typeface="+mj-cs"/>
              </a:rPr>
              <a:t>Hvordan ønsker dere unge å bidra, være synlige og til stede på samiske arrangement som 6.februar?</a:t>
            </a:r>
            <a:br>
              <a:rPr lang="nb-NO" sz="3150">
                <a:ea typeface="+mj-ea"/>
                <a:cs typeface="+mj-cs"/>
              </a:rPr>
            </a:br>
            <a:br>
              <a:rPr lang="nb-NO" sz="3150">
                <a:ea typeface="+mj-ea"/>
                <a:cs typeface="+mj-cs"/>
              </a:rPr>
            </a:br>
            <a:r>
              <a:rPr lang="nb-NO" sz="1800">
                <a:ea typeface="+mj-ea"/>
                <a:cs typeface="+mj-cs"/>
              </a:rPr>
              <a:t>Utvalgte skriftlige svar – ordrett gjengitt</a:t>
            </a:r>
            <a:r>
              <a:rPr lang="en-US" sz="1800">
                <a:ea typeface="+mj-ea"/>
                <a:cs typeface="+mj-cs"/>
              </a:rPr>
              <a:t>:</a:t>
            </a:r>
          </a:p>
        </p:txBody>
      </p:sp>
      <p:sp>
        <p:nvSpPr>
          <p:cNvPr id="4" name="TekstSylinder 3">
            <a:extLst>
              <a:ext uri="{FF2B5EF4-FFF2-40B4-BE49-F238E27FC236}">
                <a16:creationId xmlns:a16="http://schemas.microsoft.com/office/drawing/2014/main" id="{353F2953-7854-444F-88C5-579077A15323}"/>
              </a:ext>
            </a:extLst>
          </p:cNvPr>
          <p:cNvSpPr txBox="1"/>
          <p:nvPr/>
        </p:nvSpPr>
        <p:spPr>
          <a:xfrm>
            <a:off x="3844814" y="1271318"/>
            <a:ext cx="4668251" cy="4073652"/>
          </a:xfrm>
          <a:prstGeom prst="rect">
            <a:avLst/>
          </a:prstGeom>
        </p:spPr>
        <p:txBody>
          <a:bodyPr vert="horz" lIns="68580" tIns="34290" rIns="68580" bIns="34290" rtlCol="0" anchor="ctr">
            <a:normAutofit/>
          </a:bodyPr>
          <a:lstStyle/>
          <a:p>
            <a:pPr marL="114300" indent="-171450">
              <a:lnSpc>
                <a:spcPct val="90000"/>
              </a:lnSpc>
              <a:spcAft>
                <a:spcPts val="600"/>
              </a:spcAft>
              <a:buFont typeface="Arial" panose="020B0604020202020204" pitchFamily="34" charset="0"/>
              <a:buChar char="•"/>
            </a:pPr>
            <a:r>
              <a:rPr lang="nb-NO" sz="1650"/>
              <a:t>6. februar er ikke så synlig som 17. mai, det får ikke det samme oppmerksomhet</a:t>
            </a:r>
          </a:p>
          <a:p>
            <a:pPr marL="114300" indent="-171450">
              <a:lnSpc>
                <a:spcPct val="90000"/>
              </a:lnSpc>
              <a:spcAft>
                <a:spcPts val="600"/>
              </a:spcAft>
              <a:buFont typeface="Arial" panose="020B0604020202020204" pitchFamily="34" charset="0"/>
              <a:buChar char="•"/>
            </a:pPr>
            <a:r>
              <a:rPr lang="nb-NO" sz="1650"/>
              <a:t> Fra Studentforeningen sin side kan vi bidra med å arrangere konserter, lunsj, </a:t>
            </a:r>
            <a:r>
              <a:rPr lang="nb-NO" sz="1650" err="1"/>
              <a:t>duodji</a:t>
            </a:r>
            <a:r>
              <a:rPr lang="nb-NO" sz="1650"/>
              <a:t>-kvelder, bål/ski/bær-turer, quiz-kvelder, fester (senere når det ikke er korona selvfølgelig). Det er flere som er interessert i </a:t>
            </a:r>
            <a:r>
              <a:rPr lang="nb-NO" sz="1650" err="1"/>
              <a:t>sydis</a:t>
            </a:r>
            <a:r>
              <a:rPr lang="nb-NO" sz="1650"/>
              <a:t>-kurs (dans). Ellers kan noen av oss være ansvarlig på </a:t>
            </a:r>
            <a:r>
              <a:rPr lang="nb-NO" sz="1650" err="1"/>
              <a:t>instagram</a:t>
            </a:r>
            <a:r>
              <a:rPr lang="nb-NO" sz="1650"/>
              <a:t>-profiler (</a:t>
            </a:r>
            <a:r>
              <a:rPr lang="nb-NO" sz="1650" err="1"/>
              <a:t>stories</a:t>
            </a:r>
            <a:r>
              <a:rPr lang="nb-NO" sz="1650"/>
              <a:t>) under 6.februar. Hovedsakelig ønsker studentforeningen å holde mest arrangement for studenter/unge voksene, men for 6.februar hjelper vi gjerne til mer arrangement for alle aldersgrupper, som </a:t>
            </a:r>
            <a:r>
              <a:rPr lang="nb-NO" sz="1650" err="1"/>
              <a:t>feks</a:t>
            </a:r>
            <a:r>
              <a:rPr lang="nb-NO" sz="1650"/>
              <a:t> lunsj for alle etc. (tidligere arrangert og ønsker å arrangere i år og hvis mulig </a:t>
            </a:r>
            <a:r>
              <a:rPr lang="nb-NO" sz="1650" err="1"/>
              <a:t>pga</a:t>
            </a:r>
            <a:r>
              <a:rPr lang="nb-NO" sz="1650"/>
              <a:t> korona).</a:t>
            </a:r>
          </a:p>
        </p:txBody>
      </p:sp>
    </p:spTree>
    <p:extLst>
      <p:ext uri="{BB962C8B-B14F-4D97-AF65-F5344CB8AC3E}">
        <p14:creationId xmlns:p14="http://schemas.microsoft.com/office/powerpoint/2010/main" val="17238087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EFB7088-C8B1-49FF-83A7-4C7F9E72BA7A}"/>
              </a:ext>
            </a:extLst>
          </p:cNvPr>
          <p:cNvSpPr>
            <a:spLocks noGrp="1"/>
          </p:cNvSpPr>
          <p:nvPr>
            <p:ph type="title"/>
          </p:nvPr>
        </p:nvSpPr>
        <p:spPr/>
        <p:txBody>
          <a:bodyPr/>
          <a:lstStyle/>
          <a:p>
            <a:r>
              <a:rPr lang="nb-NO" sz="1800" b="1" i="0" u="none" strike="noStrike">
                <a:effectLst/>
                <a:latin typeface="Arial" panose="020B0604020202020204" pitchFamily="34" charset="0"/>
              </a:rPr>
              <a:t>Bystyret i Trondheim har bestemt at det skal opprettes et Samisk møtested på Bakklandet.</a:t>
            </a:r>
            <a:r>
              <a:rPr lang="nb-NO"/>
              <a:t> </a:t>
            </a:r>
          </a:p>
        </p:txBody>
      </p:sp>
      <p:graphicFrame>
        <p:nvGraphicFramePr>
          <p:cNvPr id="4" name="Plassholder for innhold 3">
            <a:extLst>
              <a:ext uri="{FF2B5EF4-FFF2-40B4-BE49-F238E27FC236}">
                <a16:creationId xmlns:a16="http://schemas.microsoft.com/office/drawing/2014/main" id="{ABF8D3F7-4596-434A-A2F4-5C9044F9C398}"/>
              </a:ext>
            </a:extLst>
          </p:cNvPr>
          <p:cNvGraphicFramePr>
            <a:graphicFrameLocks noGrp="1"/>
          </p:cNvGraphicFramePr>
          <p:nvPr>
            <p:ph idx="1"/>
            <p:extLst>
              <p:ext uri="{D42A27DB-BD31-4B8C-83A1-F6EECF244321}">
                <p14:modId xmlns:p14="http://schemas.microsoft.com/office/powerpoint/2010/main" val="3967897409"/>
              </p:ext>
            </p:extLst>
          </p:nvPr>
        </p:nvGraphicFramePr>
        <p:xfrm>
          <a:off x="532702" y="1539376"/>
          <a:ext cx="8229598" cy="3204170"/>
        </p:xfrm>
        <a:graphic>
          <a:graphicData uri="http://schemas.openxmlformats.org/drawingml/2006/table">
            <a:tbl>
              <a:tblPr>
                <a:tableStyleId>{5C22544A-7EE6-4342-B048-85BDC9FD1C3A}</a:tableStyleId>
              </a:tblPr>
              <a:tblGrid>
                <a:gridCol w="3326234">
                  <a:extLst>
                    <a:ext uri="{9D8B030D-6E8A-4147-A177-3AD203B41FA5}">
                      <a16:colId xmlns:a16="http://schemas.microsoft.com/office/drawing/2014/main" val="1121967318"/>
                    </a:ext>
                  </a:extLst>
                </a:gridCol>
                <a:gridCol w="847288">
                  <a:extLst>
                    <a:ext uri="{9D8B030D-6E8A-4147-A177-3AD203B41FA5}">
                      <a16:colId xmlns:a16="http://schemas.microsoft.com/office/drawing/2014/main" val="4166668870"/>
                    </a:ext>
                  </a:extLst>
                </a:gridCol>
                <a:gridCol w="847288">
                  <a:extLst>
                    <a:ext uri="{9D8B030D-6E8A-4147-A177-3AD203B41FA5}">
                      <a16:colId xmlns:a16="http://schemas.microsoft.com/office/drawing/2014/main" val="999058245"/>
                    </a:ext>
                  </a:extLst>
                </a:gridCol>
                <a:gridCol w="889233">
                  <a:extLst>
                    <a:ext uri="{9D8B030D-6E8A-4147-A177-3AD203B41FA5}">
                      <a16:colId xmlns:a16="http://schemas.microsoft.com/office/drawing/2014/main" val="2829624131"/>
                    </a:ext>
                  </a:extLst>
                </a:gridCol>
                <a:gridCol w="838899">
                  <a:extLst>
                    <a:ext uri="{9D8B030D-6E8A-4147-A177-3AD203B41FA5}">
                      <a16:colId xmlns:a16="http://schemas.microsoft.com/office/drawing/2014/main" val="1251556131"/>
                    </a:ext>
                  </a:extLst>
                </a:gridCol>
                <a:gridCol w="687897">
                  <a:extLst>
                    <a:ext uri="{9D8B030D-6E8A-4147-A177-3AD203B41FA5}">
                      <a16:colId xmlns:a16="http://schemas.microsoft.com/office/drawing/2014/main" val="3352618899"/>
                    </a:ext>
                  </a:extLst>
                </a:gridCol>
                <a:gridCol w="792759">
                  <a:extLst>
                    <a:ext uri="{9D8B030D-6E8A-4147-A177-3AD203B41FA5}">
                      <a16:colId xmlns:a16="http://schemas.microsoft.com/office/drawing/2014/main" val="3563163237"/>
                    </a:ext>
                  </a:extLst>
                </a:gridCol>
              </a:tblGrid>
              <a:tr h="183590">
                <a:tc>
                  <a:txBody>
                    <a:bodyPr/>
                    <a:lstStyle/>
                    <a:p>
                      <a:pPr algn="l" fontAlgn="b"/>
                      <a:r>
                        <a:rPr lang="nb-NO" sz="1600" u="none" strike="noStrike">
                          <a:solidFill>
                            <a:schemeClr val="bg1"/>
                          </a:solidFill>
                          <a:effectLst/>
                        </a:rPr>
                        <a:t>Svar</a:t>
                      </a:r>
                      <a:endParaRPr lang="nb-NO" sz="1600" b="1" i="0" u="none" strike="noStrike">
                        <a:solidFill>
                          <a:schemeClr val="bg1"/>
                        </a:solidFill>
                        <a:effectLst/>
                        <a:latin typeface="Arial" panose="020B0604020202020204" pitchFamily="34" charset="0"/>
                      </a:endParaRPr>
                    </a:p>
                  </a:txBody>
                  <a:tcPr marL="6850" marR="6850" marT="6850" marB="0" anchor="b">
                    <a:solidFill>
                      <a:schemeClr val="tx2">
                        <a:lumMod val="60000"/>
                        <a:lumOff val="40000"/>
                      </a:schemeClr>
                    </a:solidFill>
                  </a:tcPr>
                </a:tc>
                <a:tc>
                  <a:txBody>
                    <a:bodyPr/>
                    <a:lstStyle/>
                    <a:p>
                      <a:pPr algn="l" fontAlgn="b"/>
                      <a:r>
                        <a:rPr lang="nb-NO" sz="1600" u="none" strike="noStrike">
                          <a:solidFill>
                            <a:schemeClr val="bg1"/>
                          </a:solidFill>
                          <a:effectLst/>
                        </a:rPr>
                        <a:t>Helt uenig</a:t>
                      </a:r>
                      <a:endParaRPr lang="nb-NO" sz="1600" b="1" i="0" u="none" strike="noStrike">
                        <a:solidFill>
                          <a:schemeClr val="bg1"/>
                        </a:solidFill>
                        <a:effectLst/>
                        <a:latin typeface="Arial" panose="020B0604020202020204" pitchFamily="34" charset="0"/>
                      </a:endParaRPr>
                    </a:p>
                  </a:txBody>
                  <a:tcPr marL="6850" marR="6850" marT="6850" marB="0" anchor="b">
                    <a:solidFill>
                      <a:schemeClr val="tx2">
                        <a:lumMod val="60000"/>
                        <a:lumOff val="40000"/>
                      </a:schemeClr>
                    </a:solidFill>
                  </a:tcPr>
                </a:tc>
                <a:tc>
                  <a:txBody>
                    <a:bodyPr/>
                    <a:lstStyle/>
                    <a:p>
                      <a:pPr algn="l" fontAlgn="b"/>
                      <a:r>
                        <a:rPr lang="nb-NO" sz="1600" u="none" strike="noStrike">
                          <a:solidFill>
                            <a:schemeClr val="bg1"/>
                          </a:solidFill>
                          <a:effectLst/>
                        </a:rPr>
                        <a:t>Delvis uenig</a:t>
                      </a:r>
                      <a:endParaRPr lang="nb-NO" sz="1600" b="1" i="0" u="none" strike="noStrike">
                        <a:solidFill>
                          <a:schemeClr val="bg1"/>
                        </a:solidFill>
                        <a:effectLst/>
                        <a:latin typeface="Arial" panose="020B0604020202020204" pitchFamily="34" charset="0"/>
                      </a:endParaRPr>
                    </a:p>
                  </a:txBody>
                  <a:tcPr marL="6850" marR="6850" marT="6850" marB="0" anchor="b">
                    <a:solidFill>
                      <a:schemeClr val="tx2">
                        <a:lumMod val="60000"/>
                        <a:lumOff val="40000"/>
                      </a:schemeClr>
                    </a:solidFill>
                  </a:tcPr>
                </a:tc>
                <a:tc>
                  <a:txBody>
                    <a:bodyPr/>
                    <a:lstStyle/>
                    <a:p>
                      <a:pPr algn="l" fontAlgn="b"/>
                      <a:r>
                        <a:rPr lang="nb-NO" sz="1600" u="none" strike="noStrike">
                          <a:solidFill>
                            <a:schemeClr val="bg1"/>
                          </a:solidFill>
                          <a:effectLst/>
                        </a:rPr>
                        <a:t>Verken enig eller uenig</a:t>
                      </a:r>
                      <a:endParaRPr lang="nb-NO" sz="1600" b="1" i="0" u="none" strike="noStrike">
                        <a:solidFill>
                          <a:schemeClr val="bg1"/>
                        </a:solidFill>
                        <a:effectLst/>
                        <a:latin typeface="Arial" panose="020B0604020202020204" pitchFamily="34" charset="0"/>
                      </a:endParaRPr>
                    </a:p>
                  </a:txBody>
                  <a:tcPr marL="6850" marR="6850" marT="6850" marB="0" anchor="b">
                    <a:solidFill>
                      <a:schemeClr val="tx2">
                        <a:lumMod val="60000"/>
                        <a:lumOff val="40000"/>
                      </a:schemeClr>
                    </a:solidFill>
                  </a:tcPr>
                </a:tc>
                <a:tc>
                  <a:txBody>
                    <a:bodyPr/>
                    <a:lstStyle/>
                    <a:p>
                      <a:pPr algn="l" fontAlgn="b"/>
                      <a:r>
                        <a:rPr lang="nb-NO" sz="1600" u="none" strike="noStrike">
                          <a:solidFill>
                            <a:schemeClr val="bg1"/>
                          </a:solidFill>
                          <a:effectLst/>
                        </a:rPr>
                        <a:t>Delvis enig</a:t>
                      </a:r>
                      <a:endParaRPr lang="nb-NO" sz="1600" b="1" i="0" u="none" strike="noStrike">
                        <a:solidFill>
                          <a:schemeClr val="bg1"/>
                        </a:solidFill>
                        <a:effectLst/>
                        <a:latin typeface="Arial" panose="020B0604020202020204" pitchFamily="34" charset="0"/>
                      </a:endParaRPr>
                    </a:p>
                  </a:txBody>
                  <a:tcPr marL="6850" marR="6850" marT="6850" marB="0" anchor="b">
                    <a:solidFill>
                      <a:schemeClr val="tx2">
                        <a:lumMod val="60000"/>
                        <a:lumOff val="40000"/>
                      </a:schemeClr>
                    </a:solidFill>
                  </a:tcPr>
                </a:tc>
                <a:tc>
                  <a:txBody>
                    <a:bodyPr/>
                    <a:lstStyle/>
                    <a:p>
                      <a:pPr algn="l" fontAlgn="b"/>
                      <a:r>
                        <a:rPr lang="nb-NO" sz="1600" u="none" strike="noStrike">
                          <a:solidFill>
                            <a:schemeClr val="bg1"/>
                          </a:solidFill>
                          <a:effectLst/>
                        </a:rPr>
                        <a:t>Helt enig</a:t>
                      </a:r>
                      <a:endParaRPr lang="nb-NO" sz="1600" b="1" i="0" u="none" strike="noStrike">
                        <a:solidFill>
                          <a:schemeClr val="bg1"/>
                        </a:solidFill>
                        <a:effectLst/>
                        <a:latin typeface="Arial" panose="020B0604020202020204" pitchFamily="34" charset="0"/>
                      </a:endParaRPr>
                    </a:p>
                  </a:txBody>
                  <a:tcPr marL="6850" marR="6850" marT="6850" marB="0" anchor="b">
                    <a:solidFill>
                      <a:schemeClr val="tx2">
                        <a:lumMod val="60000"/>
                        <a:lumOff val="40000"/>
                      </a:schemeClr>
                    </a:solidFill>
                  </a:tcPr>
                </a:tc>
                <a:tc>
                  <a:txBody>
                    <a:bodyPr/>
                    <a:lstStyle/>
                    <a:p>
                      <a:pPr algn="l" fontAlgn="b"/>
                      <a:r>
                        <a:rPr lang="nb-NO" sz="1600" b="1" u="none" strike="noStrike">
                          <a:solidFill>
                            <a:schemeClr val="bg1"/>
                          </a:solidFill>
                          <a:effectLst/>
                        </a:rPr>
                        <a:t>Total</a:t>
                      </a:r>
                      <a:endParaRPr lang="nb-NO" sz="1600" b="1" i="0" u="none" strike="noStrike">
                        <a:solidFill>
                          <a:schemeClr val="bg1"/>
                        </a:solidFill>
                        <a:effectLst/>
                        <a:latin typeface="Arial" panose="020B0604020202020204" pitchFamily="34" charset="0"/>
                      </a:endParaRPr>
                    </a:p>
                  </a:txBody>
                  <a:tcPr marL="6850" marR="6850" marT="6850" marB="0" anchor="b">
                    <a:solidFill>
                      <a:schemeClr val="tx2">
                        <a:lumMod val="60000"/>
                        <a:lumOff val="40000"/>
                      </a:schemeClr>
                    </a:solidFill>
                  </a:tcPr>
                </a:tc>
                <a:extLst>
                  <a:ext uri="{0D108BD9-81ED-4DB2-BD59-A6C34878D82A}">
                    <a16:rowId xmlns:a16="http://schemas.microsoft.com/office/drawing/2014/main" val="1769796690"/>
                  </a:ext>
                </a:extLst>
              </a:tr>
              <a:tr h="489118">
                <a:tc>
                  <a:txBody>
                    <a:bodyPr/>
                    <a:lstStyle/>
                    <a:p>
                      <a:pPr algn="l" fontAlgn="b"/>
                      <a:r>
                        <a:rPr lang="nb-NO" sz="1600" u="none" strike="noStrike">
                          <a:effectLst/>
                        </a:rPr>
                        <a:t>Opprettelsen av et samisk møtested  mener jeg er viktig for hele det samiske miljøet i byen</a:t>
                      </a:r>
                      <a:endParaRPr lang="nb-NO" sz="1600" b="0" i="0" u="none" strike="noStrike">
                        <a:effectLst/>
                        <a:latin typeface="Arial" panose="020B0604020202020204" pitchFamily="34" charset="0"/>
                      </a:endParaRPr>
                    </a:p>
                  </a:txBody>
                  <a:tcPr marL="6850" marR="6850" marT="6850" marB="0" anchor="b"/>
                </a:tc>
                <a:tc>
                  <a:txBody>
                    <a:bodyPr/>
                    <a:lstStyle/>
                    <a:p>
                      <a:pPr algn="l" fontAlgn="b"/>
                      <a:r>
                        <a:rPr lang="nb-NO" sz="1600" u="none" strike="noStrike">
                          <a:effectLst/>
                        </a:rPr>
                        <a:t>15</a:t>
                      </a:r>
                      <a:endParaRPr lang="nb-NO" sz="1600" b="0" i="0" u="none" strike="noStrike">
                        <a:effectLst/>
                        <a:latin typeface="Arial" panose="020B0604020202020204" pitchFamily="34" charset="0"/>
                      </a:endParaRPr>
                    </a:p>
                  </a:txBody>
                  <a:tcPr marL="6850" marR="6850" marT="6850" marB="0" anchor="b"/>
                </a:tc>
                <a:tc>
                  <a:txBody>
                    <a:bodyPr/>
                    <a:lstStyle/>
                    <a:p>
                      <a:pPr algn="l" fontAlgn="b"/>
                      <a:r>
                        <a:rPr lang="nb-NO" sz="1600" u="none" strike="noStrike">
                          <a:effectLst/>
                        </a:rPr>
                        <a:t>3</a:t>
                      </a:r>
                      <a:endParaRPr lang="nb-NO" sz="1600" b="0" i="0" u="none" strike="noStrike">
                        <a:effectLst/>
                        <a:latin typeface="Arial" panose="020B0604020202020204" pitchFamily="34" charset="0"/>
                      </a:endParaRPr>
                    </a:p>
                  </a:txBody>
                  <a:tcPr marL="6850" marR="6850" marT="6850" marB="0" anchor="b"/>
                </a:tc>
                <a:tc>
                  <a:txBody>
                    <a:bodyPr/>
                    <a:lstStyle/>
                    <a:p>
                      <a:pPr algn="l" fontAlgn="b"/>
                      <a:r>
                        <a:rPr lang="nb-NO" sz="1600" u="none" strike="noStrike">
                          <a:effectLst/>
                        </a:rPr>
                        <a:t>62</a:t>
                      </a:r>
                      <a:endParaRPr lang="nb-NO" sz="1600" b="0" i="0" u="none" strike="noStrike">
                        <a:effectLst/>
                        <a:latin typeface="Arial" panose="020B0604020202020204" pitchFamily="34" charset="0"/>
                      </a:endParaRPr>
                    </a:p>
                  </a:txBody>
                  <a:tcPr marL="6850" marR="6850" marT="6850" marB="0" anchor="b"/>
                </a:tc>
                <a:tc>
                  <a:txBody>
                    <a:bodyPr/>
                    <a:lstStyle/>
                    <a:p>
                      <a:pPr algn="l" fontAlgn="b"/>
                      <a:r>
                        <a:rPr lang="nb-NO" sz="1600" u="none" strike="noStrike">
                          <a:effectLst/>
                        </a:rPr>
                        <a:t>55</a:t>
                      </a:r>
                      <a:endParaRPr lang="nb-NO" sz="1600" b="0" i="0" u="none" strike="noStrike">
                        <a:effectLst/>
                        <a:latin typeface="Arial" panose="020B0604020202020204" pitchFamily="34" charset="0"/>
                      </a:endParaRPr>
                    </a:p>
                  </a:txBody>
                  <a:tcPr marL="6850" marR="6850" marT="6850" marB="0" anchor="b"/>
                </a:tc>
                <a:tc>
                  <a:txBody>
                    <a:bodyPr/>
                    <a:lstStyle/>
                    <a:p>
                      <a:pPr algn="l" fontAlgn="b"/>
                      <a:r>
                        <a:rPr lang="nb-NO" sz="1600" u="none" strike="noStrike">
                          <a:effectLst/>
                        </a:rPr>
                        <a:t>82</a:t>
                      </a:r>
                      <a:endParaRPr lang="nb-NO" sz="1600" b="0" i="0" u="none" strike="noStrike">
                        <a:effectLst/>
                        <a:latin typeface="Arial" panose="020B0604020202020204" pitchFamily="34" charset="0"/>
                      </a:endParaRPr>
                    </a:p>
                  </a:txBody>
                  <a:tcPr marL="6850" marR="6850" marT="6850" marB="0" anchor="b"/>
                </a:tc>
                <a:tc>
                  <a:txBody>
                    <a:bodyPr/>
                    <a:lstStyle/>
                    <a:p>
                      <a:pPr algn="l" fontAlgn="b"/>
                      <a:r>
                        <a:rPr lang="nb-NO" sz="1600" b="1" u="none" strike="noStrike">
                          <a:effectLst/>
                        </a:rPr>
                        <a:t>217</a:t>
                      </a:r>
                      <a:endParaRPr lang="nb-NO" sz="1600" b="1" i="0" u="none" strike="noStrike">
                        <a:effectLst/>
                        <a:latin typeface="Arial" panose="020B0604020202020204" pitchFamily="34" charset="0"/>
                      </a:endParaRPr>
                    </a:p>
                  </a:txBody>
                  <a:tcPr marL="6850" marR="6850" marT="6850" marB="0" anchor="b"/>
                </a:tc>
                <a:extLst>
                  <a:ext uri="{0D108BD9-81ED-4DB2-BD59-A6C34878D82A}">
                    <a16:rowId xmlns:a16="http://schemas.microsoft.com/office/drawing/2014/main" val="338638871"/>
                  </a:ext>
                </a:extLst>
              </a:tr>
              <a:tr h="489118">
                <a:tc>
                  <a:txBody>
                    <a:bodyPr/>
                    <a:lstStyle/>
                    <a:p>
                      <a:pPr algn="l" fontAlgn="b"/>
                      <a:r>
                        <a:rPr lang="nb-NO" sz="1600" u="none" strike="noStrike">
                          <a:effectLst/>
                        </a:rPr>
                        <a:t>Samer og de øvrige i befolkningen bør kunne ha Samisk møtested som en felles møteplass</a:t>
                      </a:r>
                      <a:endParaRPr lang="nb-NO" sz="1600" b="0" i="0" u="none" strike="noStrike">
                        <a:effectLst/>
                        <a:latin typeface="Arial" panose="020B0604020202020204" pitchFamily="34" charset="0"/>
                      </a:endParaRPr>
                    </a:p>
                  </a:txBody>
                  <a:tcPr marL="6850" marR="6850" marT="6850" marB="0" anchor="b">
                    <a:solidFill>
                      <a:schemeClr val="tx2">
                        <a:lumMod val="20000"/>
                        <a:lumOff val="80000"/>
                      </a:schemeClr>
                    </a:solidFill>
                  </a:tcPr>
                </a:tc>
                <a:tc>
                  <a:txBody>
                    <a:bodyPr/>
                    <a:lstStyle/>
                    <a:p>
                      <a:pPr algn="l" fontAlgn="b"/>
                      <a:r>
                        <a:rPr lang="nb-NO" sz="1600" u="none" strike="noStrike">
                          <a:effectLst/>
                        </a:rPr>
                        <a:t>15</a:t>
                      </a:r>
                      <a:endParaRPr lang="nb-NO" sz="1600" b="0" i="0" u="none" strike="noStrike">
                        <a:effectLst/>
                        <a:latin typeface="Arial" panose="020B0604020202020204" pitchFamily="34" charset="0"/>
                      </a:endParaRPr>
                    </a:p>
                  </a:txBody>
                  <a:tcPr marL="6850" marR="6850" marT="6850" marB="0" anchor="b">
                    <a:solidFill>
                      <a:schemeClr val="tx2">
                        <a:lumMod val="20000"/>
                        <a:lumOff val="80000"/>
                      </a:schemeClr>
                    </a:solidFill>
                  </a:tcPr>
                </a:tc>
                <a:tc>
                  <a:txBody>
                    <a:bodyPr/>
                    <a:lstStyle/>
                    <a:p>
                      <a:pPr algn="l" fontAlgn="b"/>
                      <a:r>
                        <a:rPr lang="nb-NO" sz="1600" u="none" strike="noStrike">
                          <a:effectLst/>
                        </a:rPr>
                        <a:t>3</a:t>
                      </a:r>
                      <a:endParaRPr lang="nb-NO" sz="1600" b="0" i="0" u="none" strike="noStrike">
                        <a:effectLst/>
                        <a:latin typeface="Arial" panose="020B0604020202020204" pitchFamily="34" charset="0"/>
                      </a:endParaRPr>
                    </a:p>
                  </a:txBody>
                  <a:tcPr marL="6850" marR="6850" marT="6850" marB="0" anchor="b">
                    <a:solidFill>
                      <a:schemeClr val="tx2">
                        <a:lumMod val="20000"/>
                        <a:lumOff val="80000"/>
                      </a:schemeClr>
                    </a:solidFill>
                  </a:tcPr>
                </a:tc>
                <a:tc>
                  <a:txBody>
                    <a:bodyPr/>
                    <a:lstStyle/>
                    <a:p>
                      <a:pPr algn="l" fontAlgn="b"/>
                      <a:r>
                        <a:rPr lang="nb-NO" sz="1600" u="none" strike="noStrike">
                          <a:effectLst/>
                        </a:rPr>
                        <a:t>62</a:t>
                      </a:r>
                      <a:endParaRPr lang="nb-NO" sz="1600" b="0" i="0" u="none" strike="noStrike">
                        <a:effectLst/>
                        <a:latin typeface="Arial" panose="020B0604020202020204" pitchFamily="34" charset="0"/>
                      </a:endParaRPr>
                    </a:p>
                  </a:txBody>
                  <a:tcPr marL="6850" marR="6850" marT="6850" marB="0" anchor="b">
                    <a:solidFill>
                      <a:schemeClr val="tx2">
                        <a:lumMod val="20000"/>
                        <a:lumOff val="80000"/>
                      </a:schemeClr>
                    </a:solidFill>
                  </a:tcPr>
                </a:tc>
                <a:tc>
                  <a:txBody>
                    <a:bodyPr/>
                    <a:lstStyle/>
                    <a:p>
                      <a:pPr algn="l" fontAlgn="b"/>
                      <a:r>
                        <a:rPr lang="nb-NO" sz="1600" u="none" strike="noStrike">
                          <a:effectLst/>
                        </a:rPr>
                        <a:t>48</a:t>
                      </a:r>
                      <a:endParaRPr lang="nb-NO" sz="1600" b="0" i="0" u="none" strike="noStrike">
                        <a:effectLst/>
                        <a:latin typeface="Arial" panose="020B0604020202020204" pitchFamily="34" charset="0"/>
                      </a:endParaRPr>
                    </a:p>
                  </a:txBody>
                  <a:tcPr marL="6850" marR="6850" marT="6850" marB="0" anchor="b">
                    <a:solidFill>
                      <a:schemeClr val="tx2">
                        <a:lumMod val="20000"/>
                        <a:lumOff val="80000"/>
                      </a:schemeClr>
                    </a:solidFill>
                  </a:tcPr>
                </a:tc>
                <a:tc>
                  <a:txBody>
                    <a:bodyPr/>
                    <a:lstStyle/>
                    <a:p>
                      <a:pPr algn="l" fontAlgn="b"/>
                      <a:r>
                        <a:rPr lang="nb-NO" sz="1600" u="none" strike="noStrike">
                          <a:effectLst/>
                        </a:rPr>
                        <a:t>89</a:t>
                      </a:r>
                      <a:endParaRPr lang="nb-NO" sz="1600" b="0" i="0" u="none" strike="noStrike">
                        <a:effectLst/>
                        <a:latin typeface="Arial" panose="020B0604020202020204" pitchFamily="34" charset="0"/>
                      </a:endParaRPr>
                    </a:p>
                  </a:txBody>
                  <a:tcPr marL="6850" marR="6850" marT="6850" marB="0" anchor="b">
                    <a:solidFill>
                      <a:schemeClr val="tx2">
                        <a:lumMod val="20000"/>
                        <a:lumOff val="80000"/>
                      </a:schemeClr>
                    </a:solidFill>
                  </a:tcPr>
                </a:tc>
                <a:tc>
                  <a:txBody>
                    <a:bodyPr/>
                    <a:lstStyle/>
                    <a:p>
                      <a:pPr algn="l" fontAlgn="b"/>
                      <a:r>
                        <a:rPr lang="nb-NO" sz="1600" b="1" u="none" strike="noStrike">
                          <a:effectLst/>
                        </a:rPr>
                        <a:t>217</a:t>
                      </a:r>
                      <a:endParaRPr lang="nb-NO" sz="1600" b="1" i="0" u="none" strike="noStrike">
                        <a:effectLst/>
                        <a:latin typeface="Arial" panose="020B0604020202020204" pitchFamily="34" charset="0"/>
                      </a:endParaRPr>
                    </a:p>
                  </a:txBody>
                  <a:tcPr marL="6850" marR="6850" marT="6850" marB="0" anchor="b">
                    <a:solidFill>
                      <a:schemeClr val="tx2">
                        <a:lumMod val="20000"/>
                        <a:lumOff val="80000"/>
                      </a:schemeClr>
                    </a:solidFill>
                  </a:tcPr>
                </a:tc>
                <a:extLst>
                  <a:ext uri="{0D108BD9-81ED-4DB2-BD59-A6C34878D82A}">
                    <a16:rowId xmlns:a16="http://schemas.microsoft.com/office/drawing/2014/main" val="4186549241"/>
                  </a:ext>
                </a:extLst>
              </a:tr>
              <a:tr h="368551">
                <a:tc>
                  <a:txBody>
                    <a:bodyPr/>
                    <a:lstStyle/>
                    <a:p>
                      <a:pPr algn="l" fontAlgn="b"/>
                      <a:r>
                        <a:rPr lang="nb-NO" sz="1600" u="none" strike="noStrike">
                          <a:effectLst/>
                        </a:rPr>
                        <a:t>Det er spesielt viktig at unge samer har en fast møteplass  i Trondheim</a:t>
                      </a:r>
                      <a:endParaRPr lang="nb-NO" sz="1600" b="0" i="0" u="none" strike="noStrike">
                        <a:effectLst/>
                        <a:latin typeface="Arial" panose="020B0604020202020204" pitchFamily="34" charset="0"/>
                      </a:endParaRPr>
                    </a:p>
                  </a:txBody>
                  <a:tcPr marL="6850" marR="6850" marT="6850" marB="0" anchor="b"/>
                </a:tc>
                <a:tc>
                  <a:txBody>
                    <a:bodyPr/>
                    <a:lstStyle/>
                    <a:p>
                      <a:pPr algn="l" fontAlgn="b"/>
                      <a:r>
                        <a:rPr lang="nb-NO" sz="1600" u="none" strike="noStrike">
                          <a:effectLst/>
                        </a:rPr>
                        <a:t>15</a:t>
                      </a:r>
                      <a:endParaRPr lang="nb-NO" sz="1600" b="0" i="0" u="none" strike="noStrike">
                        <a:effectLst/>
                        <a:latin typeface="Arial" panose="020B0604020202020204" pitchFamily="34" charset="0"/>
                      </a:endParaRPr>
                    </a:p>
                  </a:txBody>
                  <a:tcPr marL="6850" marR="6850" marT="6850" marB="0" anchor="b"/>
                </a:tc>
                <a:tc>
                  <a:txBody>
                    <a:bodyPr/>
                    <a:lstStyle/>
                    <a:p>
                      <a:pPr algn="l" fontAlgn="b"/>
                      <a:r>
                        <a:rPr lang="nb-NO" sz="1600" u="none" strike="noStrike">
                          <a:effectLst/>
                        </a:rPr>
                        <a:t>5</a:t>
                      </a:r>
                      <a:endParaRPr lang="nb-NO" sz="1600" b="0" i="0" u="none" strike="noStrike">
                        <a:effectLst/>
                        <a:latin typeface="Arial" panose="020B0604020202020204" pitchFamily="34" charset="0"/>
                      </a:endParaRPr>
                    </a:p>
                  </a:txBody>
                  <a:tcPr marL="6850" marR="6850" marT="6850" marB="0" anchor="b"/>
                </a:tc>
                <a:tc>
                  <a:txBody>
                    <a:bodyPr/>
                    <a:lstStyle/>
                    <a:p>
                      <a:pPr algn="l" fontAlgn="b"/>
                      <a:r>
                        <a:rPr lang="nb-NO" sz="1600" u="none" strike="noStrike">
                          <a:effectLst/>
                        </a:rPr>
                        <a:t>60</a:t>
                      </a:r>
                      <a:endParaRPr lang="nb-NO" sz="1600" b="0" i="0" u="none" strike="noStrike">
                        <a:effectLst/>
                        <a:latin typeface="Arial" panose="020B0604020202020204" pitchFamily="34" charset="0"/>
                      </a:endParaRPr>
                    </a:p>
                  </a:txBody>
                  <a:tcPr marL="6850" marR="6850" marT="6850" marB="0" anchor="b"/>
                </a:tc>
                <a:tc>
                  <a:txBody>
                    <a:bodyPr/>
                    <a:lstStyle/>
                    <a:p>
                      <a:pPr algn="l" fontAlgn="b"/>
                      <a:r>
                        <a:rPr lang="nb-NO" sz="1600" u="none" strike="noStrike">
                          <a:effectLst/>
                        </a:rPr>
                        <a:t>49</a:t>
                      </a:r>
                      <a:endParaRPr lang="nb-NO" sz="1600" b="0" i="0" u="none" strike="noStrike">
                        <a:effectLst/>
                        <a:latin typeface="Arial" panose="020B0604020202020204" pitchFamily="34" charset="0"/>
                      </a:endParaRPr>
                    </a:p>
                  </a:txBody>
                  <a:tcPr marL="6850" marR="6850" marT="6850" marB="0" anchor="b"/>
                </a:tc>
                <a:tc>
                  <a:txBody>
                    <a:bodyPr/>
                    <a:lstStyle/>
                    <a:p>
                      <a:pPr algn="l" fontAlgn="b"/>
                      <a:r>
                        <a:rPr lang="nb-NO" sz="1600" u="none" strike="noStrike">
                          <a:effectLst/>
                        </a:rPr>
                        <a:t>88</a:t>
                      </a:r>
                      <a:endParaRPr lang="nb-NO" sz="1600" b="0" i="0" u="none" strike="noStrike">
                        <a:effectLst/>
                        <a:latin typeface="Arial" panose="020B0604020202020204" pitchFamily="34" charset="0"/>
                      </a:endParaRPr>
                    </a:p>
                  </a:txBody>
                  <a:tcPr marL="6850" marR="6850" marT="6850" marB="0" anchor="b"/>
                </a:tc>
                <a:tc>
                  <a:txBody>
                    <a:bodyPr/>
                    <a:lstStyle/>
                    <a:p>
                      <a:pPr algn="l" fontAlgn="b"/>
                      <a:r>
                        <a:rPr lang="nb-NO" sz="1600" b="1" u="none" strike="noStrike">
                          <a:effectLst/>
                        </a:rPr>
                        <a:t>217</a:t>
                      </a:r>
                      <a:endParaRPr lang="nb-NO" sz="1600" b="1" i="0" u="none" strike="noStrike">
                        <a:effectLst/>
                        <a:latin typeface="Arial" panose="020B0604020202020204" pitchFamily="34" charset="0"/>
                      </a:endParaRPr>
                    </a:p>
                  </a:txBody>
                  <a:tcPr marL="6850" marR="6850" marT="6850" marB="0" anchor="b"/>
                </a:tc>
                <a:extLst>
                  <a:ext uri="{0D108BD9-81ED-4DB2-BD59-A6C34878D82A}">
                    <a16:rowId xmlns:a16="http://schemas.microsoft.com/office/drawing/2014/main" val="3480711174"/>
                  </a:ext>
                </a:extLst>
              </a:tr>
              <a:tr h="247984">
                <a:tc>
                  <a:txBody>
                    <a:bodyPr/>
                    <a:lstStyle/>
                    <a:p>
                      <a:pPr algn="l" fontAlgn="b"/>
                      <a:r>
                        <a:rPr lang="nb-NO" sz="1600" u="none" strike="noStrike">
                          <a:effectLst/>
                        </a:rPr>
                        <a:t>Det er spesielt viktig med sørsamiske aktiviteter og tilbud </a:t>
                      </a:r>
                      <a:endParaRPr lang="nb-NO" sz="1600" b="0" i="0" u="none" strike="noStrike">
                        <a:effectLst/>
                        <a:latin typeface="Arial" panose="020B0604020202020204" pitchFamily="34" charset="0"/>
                      </a:endParaRPr>
                    </a:p>
                  </a:txBody>
                  <a:tcPr marL="6850" marR="6850" marT="6850" marB="0" anchor="b">
                    <a:solidFill>
                      <a:schemeClr val="tx2">
                        <a:lumMod val="20000"/>
                        <a:lumOff val="80000"/>
                      </a:schemeClr>
                    </a:solidFill>
                  </a:tcPr>
                </a:tc>
                <a:tc>
                  <a:txBody>
                    <a:bodyPr/>
                    <a:lstStyle/>
                    <a:p>
                      <a:pPr algn="l" fontAlgn="b"/>
                      <a:r>
                        <a:rPr lang="nb-NO" sz="1600" u="none" strike="noStrike">
                          <a:effectLst/>
                        </a:rPr>
                        <a:t>15</a:t>
                      </a:r>
                      <a:endParaRPr lang="nb-NO" sz="1600" b="0" i="0" u="none" strike="noStrike">
                        <a:effectLst/>
                        <a:latin typeface="Arial" panose="020B0604020202020204" pitchFamily="34" charset="0"/>
                      </a:endParaRPr>
                    </a:p>
                  </a:txBody>
                  <a:tcPr marL="6850" marR="6850" marT="6850" marB="0" anchor="b">
                    <a:solidFill>
                      <a:schemeClr val="tx2">
                        <a:lumMod val="20000"/>
                        <a:lumOff val="80000"/>
                      </a:schemeClr>
                    </a:solidFill>
                  </a:tcPr>
                </a:tc>
                <a:tc>
                  <a:txBody>
                    <a:bodyPr/>
                    <a:lstStyle/>
                    <a:p>
                      <a:pPr algn="l" fontAlgn="b"/>
                      <a:r>
                        <a:rPr lang="nb-NO" sz="1600" u="none" strike="noStrike">
                          <a:effectLst/>
                        </a:rPr>
                        <a:t>5</a:t>
                      </a:r>
                      <a:endParaRPr lang="nb-NO" sz="1600" b="0" i="0" u="none" strike="noStrike">
                        <a:effectLst/>
                        <a:latin typeface="Arial" panose="020B0604020202020204" pitchFamily="34" charset="0"/>
                      </a:endParaRPr>
                    </a:p>
                  </a:txBody>
                  <a:tcPr marL="6850" marR="6850" marT="6850" marB="0" anchor="b">
                    <a:solidFill>
                      <a:schemeClr val="tx2">
                        <a:lumMod val="20000"/>
                        <a:lumOff val="80000"/>
                      </a:schemeClr>
                    </a:solidFill>
                  </a:tcPr>
                </a:tc>
                <a:tc>
                  <a:txBody>
                    <a:bodyPr/>
                    <a:lstStyle/>
                    <a:p>
                      <a:pPr algn="l" fontAlgn="b"/>
                      <a:r>
                        <a:rPr lang="nb-NO" sz="1600" u="none" strike="noStrike">
                          <a:effectLst/>
                        </a:rPr>
                        <a:t>89</a:t>
                      </a:r>
                      <a:endParaRPr lang="nb-NO" sz="1600" b="0" i="0" u="none" strike="noStrike">
                        <a:effectLst/>
                        <a:latin typeface="Arial" panose="020B0604020202020204" pitchFamily="34" charset="0"/>
                      </a:endParaRPr>
                    </a:p>
                  </a:txBody>
                  <a:tcPr marL="6850" marR="6850" marT="6850" marB="0" anchor="b">
                    <a:solidFill>
                      <a:schemeClr val="tx2">
                        <a:lumMod val="20000"/>
                        <a:lumOff val="80000"/>
                      </a:schemeClr>
                    </a:solidFill>
                  </a:tcPr>
                </a:tc>
                <a:tc>
                  <a:txBody>
                    <a:bodyPr/>
                    <a:lstStyle/>
                    <a:p>
                      <a:pPr algn="l" fontAlgn="b"/>
                      <a:r>
                        <a:rPr lang="nb-NO" sz="1600" u="none" strike="noStrike">
                          <a:effectLst/>
                        </a:rPr>
                        <a:t>45</a:t>
                      </a:r>
                      <a:endParaRPr lang="nb-NO" sz="1600" b="0" i="0" u="none" strike="noStrike">
                        <a:effectLst/>
                        <a:latin typeface="Arial" panose="020B0604020202020204" pitchFamily="34" charset="0"/>
                      </a:endParaRPr>
                    </a:p>
                  </a:txBody>
                  <a:tcPr marL="6850" marR="6850" marT="6850" marB="0" anchor="b">
                    <a:solidFill>
                      <a:schemeClr val="tx2">
                        <a:lumMod val="20000"/>
                        <a:lumOff val="80000"/>
                      </a:schemeClr>
                    </a:solidFill>
                  </a:tcPr>
                </a:tc>
                <a:tc>
                  <a:txBody>
                    <a:bodyPr/>
                    <a:lstStyle/>
                    <a:p>
                      <a:pPr algn="l" fontAlgn="b"/>
                      <a:r>
                        <a:rPr lang="nb-NO" sz="1600" u="none" strike="noStrike">
                          <a:effectLst/>
                        </a:rPr>
                        <a:t>63</a:t>
                      </a:r>
                      <a:endParaRPr lang="nb-NO" sz="1600" b="0" i="0" u="none" strike="noStrike">
                        <a:effectLst/>
                        <a:latin typeface="Arial" panose="020B0604020202020204" pitchFamily="34" charset="0"/>
                      </a:endParaRPr>
                    </a:p>
                  </a:txBody>
                  <a:tcPr marL="6850" marR="6850" marT="6850" marB="0" anchor="b">
                    <a:solidFill>
                      <a:schemeClr val="tx2">
                        <a:lumMod val="20000"/>
                        <a:lumOff val="80000"/>
                      </a:schemeClr>
                    </a:solidFill>
                  </a:tcPr>
                </a:tc>
                <a:tc>
                  <a:txBody>
                    <a:bodyPr/>
                    <a:lstStyle/>
                    <a:p>
                      <a:pPr algn="l" fontAlgn="b"/>
                      <a:r>
                        <a:rPr lang="nb-NO" sz="1600" b="1" u="none" strike="noStrike">
                          <a:effectLst/>
                        </a:rPr>
                        <a:t>217</a:t>
                      </a:r>
                      <a:endParaRPr lang="nb-NO" sz="1600" b="1" i="0" u="none" strike="noStrike">
                        <a:effectLst/>
                        <a:latin typeface="Arial" panose="020B0604020202020204" pitchFamily="34" charset="0"/>
                      </a:endParaRPr>
                    </a:p>
                  </a:txBody>
                  <a:tcPr marL="6850" marR="6850" marT="6850" marB="0" anchor="b">
                    <a:solidFill>
                      <a:schemeClr val="tx2">
                        <a:lumMod val="20000"/>
                        <a:lumOff val="80000"/>
                      </a:schemeClr>
                    </a:solidFill>
                  </a:tcPr>
                </a:tc>
                <a:extLst>
                  <a:ext uri="{0D108BD9-81ED-4DB2-BD59-A6C34878D82A}">
                    <a16:rowId xmlns:a16="http://schemas.microsoft.com/office/drawing/2014/main" val="4273008141"/>
                  </a:ext>
                </a:extLst>
              </a:tr>
            </a:tbl>
          </a:graphicData>
        </a:graphic>
      </p:graphicFrame>
      <p:sp>
        <p:nvSpPr>
          <p:cNvPr id="3" name="TekstSylinder 2">
            <a:extLst>
              <a:ext uri="{FF2B5EF4-FFF2-40B4-BE49-F238E27FC236}">
                <a16:creationId xmlns:a16="http://schemas.microsoft.com/office/drawing/2014/main" id="{C2F7DAF1-C914-4E31-9E37-1EB8DD095930}"/>
              </a:ext>
            </a:extLst>
          </p:cNvPr>
          <p:cNvSpPr txBox="1"/>
          <p:nvPr/>
        </p:nvSpPr>
        <p:spPr>
          <a:xfrm>
            <a:off x="457200" y="4893860"/>
            <a:ext cx="8305099" cy="1200329"/>
          </a:xfrm>
          <a:prstGeom prst="rect">
            <a:avLst/>
          </a:prstGeom>
          <a:noFill/>
          <a:ln>
            <a:solidFill>
              <a:schemeClr val="accent1"/>
            </a:solidFill>
          </a:ln>
        </p:spPr>
        <p:txBody>
          <a:bodyPr wrap="square" rtlCol="0">
            <a:spAutoFit/>
          </a:bodyPr>
          <a:lstStyle/>
          <a:p>
            <a:r>
              <a:rPr lang="nb-NO"/>
              <a:t>Hovedinntrykket er at et samisk møtested på Bakklandet både ønskes som et møtested </a:t>
            </a:r>
          </a:p>
          <a:p>
            <a:r>
              <a:rPr lang="nb-NO"/>
              <a:t>for den samiske delen av befolkningen, men også for den øvrige befolkningen. Samtidig er det spesielt viktig med sørsamiske tilbud og at det blir lagt til rette for å bli en møteplass for unge samer.</a:t>
            </a:r>
          </a:p>
        </p:txBody>
      </p:sp>
    </p:spTree>
    <p:extLst>
      <p:ext uri="{BB962C8B-B14F-4D97-AF65-F5344CB8AC3E}">
        <p14:creationId xmlns:p14="http://schemas.microsoft.com/office/powerpoint/2010/main" val="8039082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EE732F1-023C-4C74-9ACC-7819443291B9}"/>
              </a:ext>
            </a:extLst>
          </p:cNvPr>
          <p:cNvSpPr>
            <a:spLocks noGrp="1"/>
          </p:cNvSpPr>
          <p:nvPr>
            <p:ph type="title"/>
          </p:nvPr>
        </p:nvSpPr>
        <p:spPr>
          <a:xfrm>
            <a:off x="630935" y="877455"/>
            <a:ext cx="2703392" cy="5033818"/>
          </a:xfrm>
        </p:spPr>
        <p:txBody>
          <a:bodyPr vert="horz" wrap="square" lIns="68580" tIns="34290" rIns="68580" bIns="34290" numCol="1" rtlCol="0" anchor="ctr" anchorCtr="0" compatLnSpc="1">
            <a:prstTxWarp prst="textNoShape">
              <a:avLst/>
            </a:prstTxWarp>
            <a:normAutofit fontScale="90000"/>
          </a:bodyPr>
          <a:lstStyle/>
          <a:p>
            <a:r>
              <a:rPr lang="nb-NO" sz="3750">
                <a:ea typeface="+mj-ea"/>
                <a:cs typeface="+mj-cs"/>
              </a:rPr>
              <a:t>Hvordan ønsker dere unge å bidra, være synlige og til stede på Samisk møtested?</a:t>
            </a:r>
            <a:br>
              <a:rPr lang="nb-NO" sz="3750">
                <a:ea typeface="+mj-ea"/>
                <a:cs typeface="+mj-cs"/>
              </a:rPr>
            </a:br>
            <a:br>
              <a:rPr lang="en-US" sz="3750">
                <a:ea typeface="+mj-ea"/>
                <a:cs typeface="+mj-cs"/>
              </a:rPr>
            </a:br>
            <a:r>
              <a:rPr lang="nb-NO" sz="2000">
                <a:ea typeface="+mj-ea"/>
                <a:cs typeface="+mj-cs"/>
              </a:rPr>
              <a:t>Utvalgte skriftlige svar – ordrett gjengitt</a:t>
            </a:r>
            <a:r>
              <a:rPr lang="en-US" sz="2000">
                <a:ea typeface="+mj-ea"/>
                <a:cs typeface="+mj-cs"/>
              </a:rPr>
              <a:t>:</a:t>
            </a:r>
          </a:p>
        </p:txBody>
      </p:sp>
      <p:sp>
        <p:nvSpPr>
          <p:cNvPr id="4" name="TekstSylinder 3">
            <a:extLst>
              <a:ext uri="{FF2B5EF4-FFF2-40B4-BE49-F238E27FC236}">
                <a16:creationId xmlns:a16="http://schemas.microsoft.com/office/drawing/2014/main" id="{B5C8289D-422D-4D1B-86C4-4E057274804D}"/>
              </a:ext>
            </a:extLst>
          </p:cNvPr>
          <p:cNvSpPr txBox="1"/>
          <p:nvPr/>
        </p:nvSpPr>
        <p:spPr>
          <a:xfrm>
            <a:off x="3808602" y="1275126"/>
            <a:ext cx="4704463" cy="4069843"/>
          </a:xfrm>
          <a:prstGeom prst="rect">
            <a:avLst/>
          </a:prstGeom>
        </p:spPr>
        <p:txBody>
          <a:bodyPr vert="horz" lIns="68580" tIns="34290" rIns="68580" bIns="34290" rtlCol="0" anchor="ctr">
            <a:normAutofit/>
          </a:bodyPr>
          <a:lstStyle/>
          <a:p>
            <a:pPr indent="-171450">
              <a:lnSpc>
                <a:spcPct val="90000"/>
              </a:lnSpc>
              <a:spcAft>
                <a:spcPts val="600"/>
              </a:spcAft>
              <a:buFont typeface="Arial" panose="020B0604020202020204" pitchFamily="34" charset="0"/>
              <a:buChar char="•"/>
            </a:pPr>
            <a:r>
              <a:rPr lang="nb-NO" sz="1650"/>
              <a:t>Den </a:t>
            </a:r>
            <a:r>
              <a:rPr lang="nb-NO" sz="1650" i="1"/>
              <a:t>samiske studentforeningen </a:t>
            </a:r>
            <a:r>
              <a:rPr lang="nb-NO" sz="1650"/>
              <a:t>ønsker å kunne bruke det til styremøter, medlemsmøter, språk-kafeer, lavterskel arrangement som quiz, spill eller filmkvelder, kanskje bruke lokalene til </a:t>
            </a:r>
            <a:r>
              <a:rPr lang="nb-NO" sz="1650" err="1"/>
              <a:t>sydis</a:t>
            </a:r>
            <a:r>
              <a:rPr lang="nb-NO" sz="1650"/>
              <a:t>-kurs (dans), holde </a:t>
            </a:r>
            <a:r>
              <a:rPr lang="nb-NO" sz="1650" err="1"/>
              <a:t>duodji</a:t>
            </a:r>
            <a:r>
              <a:rPr lang="nb-NO" sz="1650"/>
              <a:t>-kurs og kanskje bruke det til debatter/kunstutstillinger/kurs (arrangement vi har holdt tidligere eller har hatt vanskeligheter for å finne lokaler til). </a:t>
            </a:r>
          </a:p>
          <a:p>
            <a:pPr indent="-171450">
              <a:lnSpc>
                <a:spcPct val="90000"/>
              </a:lnSpc>
              <a:spcAft>
                <a:spcPts val="600"/>
              </a:spcAft>
              <a:buFont typeface="Arial" panose="020B0604020202020204" pitchFamily="34" charset="0"/>
              <a:buChar char="•"/>
            </a:pPr>
            <a:r>
              <a:rPr lang="nb-NO" sz="1650"/>
              <a:t>Ellers hadde vi vært veldig gira på matlagings-arrangement. Vi synes også det hadde vært gøy å ha en bokhylle med samiske bøker for store og små, vaffeljern/kaffekoker til arrangement etc. </a:t>
            </a:r>
          </a:p>
          <a:p>
            <a:pPr indent="-171450">
              <a:lnSpc>
                <a:spcPct val="90000"/>
              </a:lnSpc>
              <a:spcAft>
                <a:spcPts val="600"/>
              </a:spcAft>
              <a:buFont typeface="Arial" panose="020B0604020202020204" pitchFamily="34" charset="0"/>
              <a:buChar char="•"/>
            </a:pPr>
            <a:r>
              <a:rPr lang="nb-NO" sz="1650"/>
              <a:t>Siden vi er en studentforening hadde vi også vært veldig glade om det hadde vært mulig å søke om skjenkebevilgning en gang iblant.</a:t>
            </a:r>
          </a:p>
        </p:txBody>
      </p:sp>
    </p:spTree>
    <p:extLst>
      <p:ext uri="{BB962C8B-B14F-4D97-AF65-F5344CB8AC3E}">
        <p14:creationId xmlns:p14="http://schemas.microsoft.com/office/powerpoint/2010/main" val="19668697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CE78C31-FCEF-4D20-8E91-6EAF2C9EFC24}"/>
              </a:ext>
            </a:extLst>
          </p:cNvPr>
          <p:cNvSpPr>
            <a:spLocks noGrp="1"/>
          </p:cNvSpPr>
          <p:nvPr>
            <p:ph type="title"/>
          </p:nvPr>
        </p:nvSpPr>
        <p:spPr/>
        <p:txBody>
          <a:bodyPr/>
          <a:lstStyle/>
          <a:p>
            <a:r>
              <a:rPr lang="nb-NO" sz="1800" b="1" i="0" u="none" strike="noStrike">
                <a:effectLst/>
                <a:latin typeface="Arial" panose="020B0604020202020204" pitchFamily="34" charset="0"/>
              </a:rPr>
              <a:t>Disse tiltakene mener jeg bør prioriteres høyere i Trondheim:</a:t>
            </a:r>
            <a:r>
              <a:rPr lang="nb-NO"/>
              <a:t> </a:t>
            </a:r>
          </a:p>
        </p:txBody>
      </p:sp>
      <p:graphicFrame>
        <p:nvGraphicFramePr>
          <p:cNvPr id="4" name="Plassholder for innhold 3">
            <a:extLst>
              <a:ext uri="{FF2B5EF4-FFF2-40B4-BE49-F238E27FC236}">
                <a16:creationId xmlns:a16="http://schemas.microsoft.com/office/drawing/2014/main" id="{5B015315-2D04-426A-B8CC-BEFF50CC89BA}"/>
              </a:ext>
            </a:extLst>
          </p:cNvPr>
          <p:cNvGraphicFramePr>
            <a:graphicFrameLocks noGrp="1"/>
          </p:cNvGraphicFramePr>
          <p:nvPr>
            <p:ph idx="1"/>
            <p:extLst>
              <p:ext uri="{D42A27DB-BD31-4B8C-83A1-F6EECF244321}">
                <p14:modId xmlns:p14="http://schemas.microsoft.com/office/powerpoint/2010/main" val="2212570355"/>
              </p:ext>
            </p:extLst>
          </p:nvPr>
        </p:nvGraphicFramePr>
        <p:xfrm>
          <a:off x="541091" y="1331072"/>
          <a:ext cx="8229598" cy="3211020"/>
        </p:xfrm>
        <a:graphic>
          <a:graphicData uri="http://schemas.openxmlformats.org/drawingml/2006/table">
            <a:tbl>
              <a:tblPr>
                <a:tableStyleId>{5C22544A-7EE6-4342-B048-85BDC9FD1C3A}</a:tableStyleId>
              </a:tblPr>
              <a:tblGrid>
                <a:gridCol w="3435291">
                  <a:extLst>
                    <a:ext uri="{9D8B030D-6E8A-4147-A177-3AD203B41FA5}">
                      <a16:colId xmlns:a16="http://schemas.microsoft.com/office/drawing/2014/main" val="2943196826"/>
                    </a:ext>
                  </a:extLst>
                </a:gridCol>
                <a:gridCol w="805343">
                  <a:extLst>
                    <a:ext uri="{9D8B030D-6E8A-4147-A177-3AD203B41FA5}">
                      <a16:colId xmlns:a16="http://schemas.microsoft.com/office/drawing/2014/main" val="1228143854"/>
                    </a:ext>
                  </a:extLst>
                </a:gridCol>
                <a:gridCol w="847288">
                  <a:extLst>
                    <a:ext uri="{9D8B030D-6E8A-4147-A177-3AD203B41FA5}">
                      <a16:colId xmlns:a16="http://schemas.microsoft.com/office/drawing/2014/main" val="3387636069"/>
                    </a:ext>
                  </a:extLst>
                </a:gridCol>
                <a:gridCol w="847288">
                  <a:extLst>
                    <a:ext uri="{9D8B030D-6E8A-4147-A177-3AD203B41FA5}">
                      <a16:colId xmlns:a16="http://schemas.microsoft.com/office/drawing/2014/main" val="3379770406"/>
                    </a:ext>
                  </a:extLst>
                </a:gridCol>
                <a:gridCol w="729842">
                  <a:extLst>
                    <a:ext uri="{9D8B030D-6E8A-4147-A177-3AD203B41FA5}">
                      <a16:colId xmlns:a16="http://schemas.microsoft.com/office/drawing/2014/main" val="424866816"/>
                    </a:ext>
                  </a:extLst>
                </a:gridCol>
                <a:gridCol w="721453">
                  <a:extLst>
                    <a:ext uri="{9D8B030D-6E8A-4147-A177-3AD203B41FA5}">
                      <a16:colId xmlns:a16="http://schemas.microsoft.com/office/drawing/2014/main" val="1278549606"/>
                    </a:ext>
                  </a:extLst>
                </a:gridCol>
                <a:gridCol w="843093">
                  <a:extLst>
                    <a:ext uri="{9D8B030D-6E8A-4147-A177-3AD203B41FA5}">
                      <a16:colId xmlns:a16="http://schemas.microsoft.com/office/drawing/2014/main" val="2164156572"/>
                    </a:ext>
                  </a:extLst>
                </a:gridCol>
              </a:tblGrid>
              <a:tr h="183590">
                <a:tc>
                  <a:txBody>
                    <a:bodyPr/>
                    <a:lstStyle/>
                    <a:p>
                      <a:pPr algn="l" fontAlgn="b"/>
                      <a:r>
                        <a:rPr lang="nb-NO" sz="1600" u="none" strike="noStrike">
                          <a:solidFill>
                            <a:schemeClr val="bg1"/>
                          </a:solidFill>
                          <a:effectLst/>
                        </a:rPr>
                        <a:t>Svar</a:t>
                      </a:r>
                      <a:endParaRPr lang="nb-NO" sz="1600" b="1" i="0" u="none" strike="noStrike">
                        <a:solidFill>
                          <a:schemeClr val="bg1"/>
                        </a:solidFill>
                        <a:effectLst/>
                        <a:latin typeface="Arial" panose="020B0604020202020204" pitchFamily="34" charset="0"/>
                      </a:endParaRPr>
                    </a:p>
                  </a:txBody>
                  <a:tcPr marL="6850" marR="6850" marT="6850" marB="0" anchor="b">
                    <a:solidFill>
                      <a:schemeClr val="tx2">
                        <a:lumMod val="60000"/>
                        <a:lumOff val="40000"/>
                      </a:schemeClr>
                    </a:solidFill>
                  </a:tcPr>
                </a:tc>
                <a:tc>
                  <a:txBody>
                    <a:bodyPr/>
                    <a:lstStyle/>
                    <a:p>
                      <a:pPr algn="l" fontAlgn="b"/>
                      <a:r>
                        <a:rPr lang="nb-NO" sz="1600" u="none" strike="noStrike">
                          <a:solidFill>
                            <a:schemeClr val="bg1"/>
                          </a:solidFill>
                          <a:effectLst/>
                        </a:rPr>
                        <a:t>Helt uenig</a:t>
                      </a:r>
                      <a:endParaRPr lang="nb-NO" sz="1600" b="1" i="0" u="none" strike="noStrike">
                        <a:solidFill>
                          <a:schemeClr val="bg1"/>
                        </a:solidFill>
                        <a:effectLst/>
                        <a:latin typeface="Arial" panose="020B0604020202020204" pitchFamily="34" charset="0"/>
                      </a:endParaRPr>
                    </a:p>
                  </a:txBody>
                  <a:tcPr marL="6850" marR="6850" marT="6850" marB="0" anchor="b">
                    <a:solidFill>
                      <a:schemeClr val="tx2">
                        <a:lumMod val="60000"/>
                        <a:lumOff val="40000"/>
                      </a:schemeClr>
                    </a:solidFill>
                  </a:tcPr>
                </a:tc>
                <a:tc>
                  <a:txBody>
                    <a:bodyPr/>
                    <a:lstStyle/>
                    <a:p>
                      <a:pPr algn="l" fontAlgn="b"/>
                      <a:r>
                        <a:rPr lang="nb-NO" sz="1600" u="none" strike="noStrike">
                          <a:solidFill>
                            <a:schemeClr val="bg1"/>
                          </a:solidFill>
                          <a:effectLst/>
                        </a:rPr>
                        <a:t>Delvis uenig</a:t>
                      </a:r>
                      <a:endParaRPr lang="nb-NO" sz="1600" b="1" i="0" u="none" strike="noStrike">
                        <a:solidFill>
                          <a:schemeClr val="bg1"/>
                        </a:solidFill>
                        <a:effectLst/>
                        <a:latin typeface="Arial" panose="020B0604020202020204" pitchFamily="34" charset="0"/>
                      </a:endParaRPr>
                    </a:p>
                  </a:txBody>
                  <a:tcPr marL="6850" marR="6850" marT="6850" marB="0" anchor="b">
                    <a:solidFill>
                      <a:schemeClr val="tx2">
                        <a:lumMod val="60000"/>
                        <a:lumOff val="40000"/>
                      </a:schemeClr>
                    </a:solidFill>
                  </a:tcPr>
                </a:tc>
                <a:tc>
                  <a:txBody>
                    <a:bodyPr/>
                    <a:lstStyle/>
                    <a:p>
                      <a:pPr algn="l" fontAlgn="b"/>
                      <a:r>
                        <a:rPr lang="nb-NO" sz="1600" u="none" strike="noStrike">
                          <a:solidFill>
                            <a:schemeClr val="bg1"/>
                          </a:solidFill>
                          <a:effectLst/>
                        </a:rPr>
                        <a:t>Verken enig eller uenig</a:t>
                      </a:r>
                      <a:endParaRPr lang="nb-NO" sz="1600" b="1" i="0" u="none" strike="noStrike">
                        <a:solidFill>
                          <a:schemeClr val="bg1"/>
                        </a:solidFill>
                        <a:effectLst/>
                        <a:latin typeface="Arial" panose="020B0604020202020204" pitchFamily="34" charset="0"/>
                      </a:endParaRPr>
                    </a:p>
                  </a:txBody>
                  <a:tcPr marL="6850" marR="6850" marT="6850" marB="0" anchor="b">
                    <a:solidFill>
                      <a:schemeClr val="tx2">
                        <a:lumMod val="60000"/>
                        <a:lumOff val="40000"/>
                      </a:schemeClr>
                    </a:solidFill>
                  </a:tcPr>
                </a:tc>
                <a:tc>
                  <a:txBody>
                    <a:bodyPr/>
                    <a:lstStyle/>
                    <a:p>
                      <a:pPr algn="l" fontAlgn="b"/>
                      <a:r>
                        <a:rPr lang="nb-NO" sz="1600" u="none" strike="noStrike">
                          <a:solidFill>
                            <a:schemeClr val="bg1"/>
                          </a:solidFill>
                          <a:effectLst/>
                        </a:rPr>
                        <a:t>Delvis enig</a:t>
                      </a:r>
                      <a:endParaRPr lang="nb-NO" sz="1600" b="1" i="0" u="none" strike="noStrike">
                        <a:solidFill>
                          <a:schemeClr val="bg1"/>
                        </a:solidFill>
                        <a:effectLst/>
                        <a:latin typeface="Arial" panose="020B0604020202020204" pitchFamily="34" charset="0"/>
                      </a:endParaRPr>
                    </a:p>
                  </a:txBody>
                  <a:tcPr marL="6850" marR="6850" marT="6850" marB="0" anchor="b">
                    <a:solidFill>
                      <a:schemeClr val="tx2">
                        <a:lumMod val="60000"/>
                        <a:lumOff val="40000"/>
                      </a:schemeClr>
                    </a:solidFill>
                  </a:tcPr>
                </a:tc>
                <a:tc>
                  <a:txBody>
                    <a:bodyPr/>
                    <a:lstStyle/>
                    <a:p>
                      <a:pPr algn="l" fontAlgn="b"/>
                      <a:r>
                        <a:rPr lang="nb-NO" sz="1600" u="none" strike="noStrike">
                          <a:solidFill>
                            <a:schemeClr val="bg1"/>
                          </a:solidFill>
                          <a:effectLst/>
                        </a:rPr>
                        <a:t>Helt enig</a:t>
                      </a:r>
                      <a:endParaRPr lang="nb-NO" sz="1600" b="1" i="0" u="none" strike="noStrike">
                        <a:solidFill>
                          <a:schemeClr val="bg1"/>
                        </a:solidFill>
                        <a:effectLst/>
                        <a:latin typeface="Arial" panose="020B0604020202020204" pitchFamily="34" charset="0"/>
                      </a:endParaRPr>
                    </a:p>
                  </a:txBody>
                  <a:tcPr marL="6850" marR="6850" marT="6850" marB="0" anchor="b">
                    <a:solidFill>
                      <a:schemeClr val="tx2">
                        <a:lumMod val="60000"/>
                        <a:lumOff val="40000"/>
                      </a:schemeClr>
                    </a:solidFill>
                  </a:tcPr>
                </a:tc>
                <a:tc>
                  <a:txBody>
                    <a:bodyPr/>
                    <a:lstStyle/>
                    <a:p>
                      <a:pPr algn="l" fontAlgn="b"/>
                      <a:r>
                        <a:rPr lang="nb-NO" sz="1600" b="1" u="none" strike="noStrike">
                          <a:solidFill>
                            <a:schemeClr val="bg1"/>
                          </a:solidFill>
                          <a:effectLst/>
                        </a:rPr>
                        <a:t>Total</a:t>
                      </a:r>
                      <a:endParaRPr lang="nb-NO" sz="1600" b="1" i="0" u="none" strike="noStrike">
                        <a:solidFill>
                          <a:schemeClr val="bg1"/>
                        </a:solidFill>
                        <a:effectLst/>
                        <a:latin typeface="Arial" panose="020B0604020202020204" pitchFamily="34" charset="0"/>
                      </a:endParaRPr>
                    </a:p>
                  </a:txBody>
                  <a:tcPr marL="6850" marR="6850" marT="6850" marB="0" anchor="b">
                    <a:solidFill>
                      <a:schemeClr val="tx2">
                        <a:lumMod val="60000"/>
                        <a:lumOff val="40000"/>
                      </a:schemeClr>
                    </a:solidFill>
                  </a:tcPr>
                </a:tc>
                <a:extLst>
                  <a:ext uri="{0D108BD9-81ED-4DB2-BD59-A6C34878D82A}">
                    <a16:rowId xmlns:a16="http://schemas.microsoft.com/office/drawing/2014/main" val="2022487279"/>
                  </a:ext>
                </a:extLst>
              </a:tr>
              <a:tr h="247984">
                <a:tc>
                  <a:txBody>
                    <a:bodyPr/>
                    <a:lstStyle/>
                    <a:p>
                      <a:pPr algn="l" fontAlgn="b"/>
                      <a:r>
                        <a:rPr lang="nb-NO" sz="1600" u="none" strike="noStrike">
                          <a:effectLst/>
                        </a:rPr>
                        <a:t>Stimulere til økt bruk av muntlig sørsamisk språk </a:t>
                      </a:r>
                      <a:endParaRPr lang="nb-NO" sz="1600" b="0" i="0" u="none" strike="noStrike">
                        <a:effectLst/>
                        <a:latin typeface="Arial" panose="020B0604020202020204" pitchFamily="34" charset="0"/>
                      </a:endParaRPr>
                    </a:p>
                  </a:txBody>
                  <a:tcPr marL="6850" marR="6850" marT="6850" marB="0" anchor="b"/>
                </a:tc>
                <a:tc>
                  <a:txBody>
                    <a:bodyPr/>
                    <a:lstStyle/>
                    <a:p>
                      <a:pPr algn="l" fontAlgn="b"/>
                      <a:r>
                        <a:rPr lang="nb-NO" sz="1600" u="none" strike="noStrike">
                          <a:effectLst/>
                        </a:rPr>
                        <a:t>28</a:t>
                      </a:r>
                      <a:endParaRPr lang="nb-NO" sz="1600" b="0" i="0" u="none" strike="noStrike">
                        <a:effectLst/>
                        <a:latin typeface="Arial" panose="020B0604020202020204" pitchFamily="34" charset="0"/>
                      </a:endParaRPr>
                    </a:p>
                  </a:txBody>
                  <a:tcPr marL="6850" marR="6850" marT="6850" marB="0" anchor="b"/>
                </a:tc>
                <a:tc>
                  <a:txBody>
                    <a:bodyPr/>
                    <a:lstStyle/>
                    <a:p>
                      <a:pPr algn="l" fontAlgn="b"/>
                      <a:r>
                        <a:rPr lang="nb-NO" sz="1600" u="none" strike="noStrike">
                          <a:effectLst/>
                        </a:rPr>
                        <a:t>13</a:t>
                      </a:r>
                      <a:endParaRPr lang="nb-NO" sz="1600" b="0" i="0" u="none" strike="noStrike">
                        <a:effectLst/>
                        <a:latin typeface="Arial" panose="020B0604020202020204" pitchFamily="34" charset="0"/>
                      </a:endParaRPr>
                    </a:p>
                  </a:txBody>
                  <a:tcPr marL="6850" marR="6850" marT="6850" marB="0" anchor="b"/>
                </a:tc>
                <a:tc>
                  <a:txBody>
                    <a:bodyPr/>
                    <a:lstStyle/>
                    <a:p>
                      <a:pPr algn="l" fontAlgn="b"/>
                      <a:r>
                        <a:rPr lang="nb-NO" sz="1600" u="none" strike="noStrike">
                          <a:effectLst/>
                        </a:rPr>
                        <a:t>93</a:t>
                      </a:r>
                      <a:endParaRPr lang="nb-NO" sz="1600" b="0" i="0" u="none" strike="noStrike">
                        <a:effectLst/>
                        <a:latin typeface="Arial" panose="020B0604020202020204" pitchFamily="34" charset="0"/>
                      </a:endParaRPr>
                    </a:p>
                  </a:txBody>
                  <a:tcPr marL="6850" marR="6850" marT="6850" marB="0" anchor="b"/>
                </a:tc>
                <a:tc>
                  <a:txBody>
                    <a:bodyPr/>
                    <a:lstStyle/>
                    <a:p>
                      <a:pPr algn="l" fontAlgn="b"/>
                      <a:r>
                        <a:rPr lang="nb-NO" sz="1600" u="none" strike="noStrike">
                          <a:effectLst/>
                        </a:rPr>
                        <a:t>33</a:t>
                      </a:r>
                      <a:endParaRPr lang="nb-NO" sz="1600" b="0" i="0" u="none" strike="noStrike">
                        <a:effectLst/>
                        <a:latin typeface="Arial" panose="020B0604020202020204" pitchFamily="34" charset="0"/>
                      </a:endParaRPr>
                    </a:p>
                  </a:txBody>
                  <a:tcPr marL="6850" marR="6850" marT="6850" marB="0" anchor="b"/>
                </a:tc>
                <a:tc>
                  <a:txBody>
                    <a:bodyPr/>
                    <a:lstStyle/>
                    <a:p>
                      <a:pPr algn="l" fontAlgn="b"/>
                      <a:r>
                        <a:rPr lang="nb-NO" sz="1600" u="none" strike="noStrike">
                          <a:effectLst/>
                        </a:rPr>
                        <a:t>50</a:t>
                      </a:r>
                      <a:endParaRPr lang="nb-NO" sz="1600" b="0" i="0" u="none" strike="noStrike">
                        <a:effectLst/>
                        <a:latin typeface="Arial" panose="020B0604020202020204" pitchFamily="34" charset="0"/>
                      </a:endParaRPr>
                    </a:p>
                  </a:txBody>
                  <a:tcPr marL="6850" marR="6850" marT="6850" marB="0" anchor="b"/>
                </a:tc>
                <a:tc>
                  <a:txBody>
                    <a:bodyPr/>
                    <a:lstStyle/>
                    <a:p>
                      <a:pPr algn="l" fontAlgn="b"/>
                      <a:r>
                        <a:rPr lang="nb-NO" sz="1600" b="1" u="none" strike="noStrike">
                          <a:effectLst/>
                        </a:rPr>
                        <a:t>217</a:t>
                      </a:r>
                      <a:endParaRPr lang="nb-NO" sz="1600" b="1" i="0" u="none" strike="noStrike">
                        <a:effectLst/>
                        <a:latin typeface="Arial" panose="020B0604020202020204" pitchFamily="34" charset="0"/>
                      </a:endParaRPr>
                    </a:p>
                  </a:txBody>
                  <a:tcPr marL="6850" marR="6850" marT="6850" marB="0" anchor="b"/>
                </a:tc>
                <a:extLst>
                  <a:ext uri="{0D108BD9-81ED-4DB2-BD59-A6C34878D82A}">
                    <a16:rowId xmlns:a16="http://schemas.microsoft.com/office/drawing/2014/main" val="2494419304"/>
                  </a:ext>
                </a:extLst>
              </a:tr>
              <a:tr h="247984">
                <a:tc>
                  <a:txBody>
                    <a:bodyPr/>
                    <a:lstStyle/>
                    <a:p>
                      <a:pPr algn="l" fontAlgn="b"/>
                      <a:r>
                        <a:rPr lang="nn-NO" sz="1600" u="none" strike="noStrike">
                          <a:effectLst/>
                        </a:rPr>
                        <a:t>Skape samiske språkarenaer og aktiviteter.</a:t>
                      </a:r>
                      <a:endParaRPr lang="nn-NO" sz="1600" b="0" i="0" u="none" strike="noStrike">
                        <a:effectLst/>
                        <a:latin typeface="Arial" panose="020B0604020202020204" pitchFamily="34" charset="0"/>
                      </a:endParaRPr>
                    </a:p>
                  </a:txBody>
                  <a:tcPr marL="6850" marR="6850" marT="6850" marB="0" anchor="b">
                    <a:solidFill>
                      <a:schemeClr val="tx2">
                        <a:lumMod val="20000"/>
                        <a:lumOff val="80000"/>
                      </a:schemeClr>
                    </a:solidFill>
                  </a:tcPr>
                </a:tc>
                <a:tc>
                  <a:txBody>
                    <a:bodyPr/>
                    <a:lstStyle/>
                    <a:p>
                      <a:pPr algn="l" fontAlgn="b"/>
                      <a:r>
                        <a:rPr lang="nb-NO" sz="1600" u="none" strike="noStrike">
                          <a:effectLst/>
                        </a:rPr>
                        <a:t>20</a:t>
                      </a:r>
                      <a:endParaRPr lang="nb-NO" sz="1600" b="0" i="0" u="none" strike="noStrike">
                        <a:effectLst/>
                        <a:latin typeface="Arial" panose="020B0604020202020204" pitchFamily="34" charset="0"/>
                      </a:endParaRPr>
                    </a:p>
                  </a:txBody>
                  <a:tcPr marL="6850" marR="6850" marT="6850" marB="0" anchor="b">
                    <a:solidFill>
                      <a:schemeClr val="tx2">
                        <a:lumMod val="20000"/>
                        <a:lumOff val="80000"/>
                      </a:schemeClr>
                    </a:solidFill>
                  </a:tcPr>
                </a:tc>
                <a:tc>
                  <a:txBody>
                    <a:bodyPr/>
                    <a:lstStyle/>
                    <a:p>
                      <a:pPr algn="l" fontAlgn="b"/>
                      <a:r>
                        <a:rPr lang="nb-NO" sz="1600" u="none" strike="noStrike">
                          <a:effectLst/>
                        </a:rPr>
                        <a:t>4</a:t>
                      </a:r>
                      <a:endParaRPr lang="nb-NO" sz="1600" b="0" i="0" u="none" strike="noStrike">
                        <a:effectLst/>
                        <a:latin typeface="Arial" panose="020B0604020202020204" pitchFamily="34" charset="0"/>
                      </a:endParaRPr>
                    </a:p>
                  </a:txBody>
                  <a:tcPr marL="6850" marR="6850" marT="6850" marB="0" anchor="b">
                    <a:solidFill>
                      <a:schemeClr val="tx2">
                        <a:lumMod val="20000"/>
                        <a:lumOff val="80000"/>
                      </a:schemeClr>
                    </a:solidFill>
                  </a:tcPr>
                </a:tc>
                <a:tc>
                  <a:txBody>
                    <a:bodyPr/>
                    <a:lstStyle/>
                    <a:p>
                      <a:pPr algn="l" fontAlgn="b"/>
                      <a:r>
                        <a:rPr lang="nb-NO" sz="1600" u="none" strike="noStrike">
                          <a:effectLst/>
                        </a:rPr>
                        <a:t>80</a:t>
                      </a:r>
                      <a:endParaRPr lang="nb-NO" sz="1600" b="0" i="0" u="none" strike="noStrike">
                        <a:effectLst/>
                        <a:latin typeface="Arial" panose="020B0604020202020204" pitchFamily="34" charset="0"/>
                      </a:endParaRPr>
                    </a:p>
                  </a:txBody>
                  <a:tcPr marL="6850" marR="6850" marT="6850" marB="0" anchor="b">
                    <a:solidFill>
                      <a:schemeClr val="tx2">
                        <a:lumMod val="20000"/>
                        <a:lumOff val="80000"/>
                      </a:schemeClr>
                    </a:solidFill>
                  </a:tcPr>
                </a:tc>
                <a:tc>
                  <a:txBody>
                    <a:bodyPr/>
                    <a:lstStyle/>
                    <a:p>
                      <a:pPr algn="l" fontAlgn="b"/>
                      <a:r>
                        <a:rPr lang="nb-NO" sz="1600" u="none" strike="noStrike">
                          <a:effectLst/>
                        </a:rPr>
                        <a:t>51</a:t>
                      </a:r>
                      <a:endParaRPr lang="nb-NO" sz="1600" b="0" i="0" u="none" strike="noStrike">
                        <a:effectLst/>
                        <a:latin typeface="Arial" panose="020B0604020202020204" pitchFamily="34" charset="0"/>
                      </a:endParaRPr>
                    </a:p>
                  </a:txBody>
                  <a:tcPr marL="6850" marR="6850" marT="6850" marB="0" anchor="b">
                    <a:solidFill>
                      <a:schemeClr val="tx2">
                        <a:lumMod val="20000"/>
                        <a:lumOff val="80000"/>
                      </a:schemeClr>
                    </a:solidFill>
                  </a:tcPr>
                </a:tc>
                <a:tc>
                  <a:txBody>
                    <a:bodyPr/>
                    <a:lstStyle/>
                    <a:p>
                      <a:pPr algn="l" fontAlgn="b"/>
                      <a:r>
                        <a:rPr lang="nb-NO" sz="1600" u="none" strike="noStrike">
                          <a:effectLst/>
                        </a:rPr>
                        <a:t>62</a:t>
                      </a:r>
                      <a:endParaRPr lang="nb-NO" sz="1600" b="0" i="0" u="none" strike="noStrike">
                        <a:effectLst/>
                        <a:latin typeface="Arial" panose="020B0604020202020204" pitchFamily="34" charset="0"/>
                      </a:endParaRPr>
                    </a:p>
                  </a:txBody>
                  <a:tcPr marL="6850" marR="6850" marT="6850" marB="0" anchor="b">
                    <a:solidFill>
                      <a:schemeClr val="tx2">
                        <a:lumMod val="20000"/>
                        <a:lumOff val="80000"/>
                      </a:schemeClr>
                    </a:solidFill>
                  </a:tcPr>
                </a:tc>
                <a:tc>
                  <a:txBody>
                    <a:bodyPr/>
                    <a:lstStyle/>
                    <a:p>
                      <a:pPr algn="l" fontAlgn="b"/>
                      <a:r>
                        <a:rPr lang="nb-NO" sz="1600" b="1" u="none" strike="noStrike">
                          <a:effectLst/>
                        </a:rPr>
                        <a:t>217</a:t>
                      </a:r>
                      <a:endParaRPr lang="nb-NO" sz="1600" b="1" i="0" u="none" strike="noStrike">
                        <a:effectLst/>
                        <a:latin typeface="Arial" panose="020B0604020202020204" pitchFamily="34" charset="0"/>
                      </a:endParaRPr>
                    </a:p>
                  </a:txBody>
                  <a:tcPr marL="6850" marR="6850" marT="6850" marB="0" anchor="b">
                    <a:solidFill>
                      <a:schemeClr val="tx2">
                        <a:lumMod val="20000"/>
                        <a:lumOff val="80000"/>
                      </a:schemeClr>
                    </a:solidFill>
                  </a:tcPr>
                </a:tc>
                <a:extLst>
                  <a:ext uri="{0D108BD9-81ED-4DB2-BD59-A6C34878D82A}">
                    <a16:rowId xmlns:a16="http://schemas.microsoft.com/office/drawing/2014/main" val="1681418164"/>
                  </a:ext>
                </a:extLst>
              </a:tr>
              <a:tr h="368551">
                <a:tc>
                  <a:txBody>
                    <a:bodyPr/>
                    <a:lstStyle/>
                    <a:p>
                      <a:pPr algn="l" fontAlgn="b"/>
                      <a:r>
                        <a:rPr lang="nb-NO" sz="1600" u="none" strike="noStrike">
                          <a:effectLst/>
                        </a:rPr>
                        <a:t>Samle og å formidle kultur og muntlig tradisjon fra nærområdet</a:t>
                      </a:r>
                      <a:endParaRPr lang="nb-NO" sz="1600" b="0" i="0" u="none" strike="noStrike">
                        <a:effectLst/>
                        <a:latin typeface="Arial" panose="020B0604020202020204" pitchFamily="34" charset="0"/>
                      </a:endParaRPr>
                    </a:p>
                  </a:txBody>
                  <a:tcPr marL="6850" marR="6850" marT="6850" marB="0" anchor="b"/>
                </a:tc>
                <a:tc>
                  <a:txBody>
                    <a:bodyPr/>
                    <a:lstStyle/>
                    <a:p>
                      <a:pPr algn="l" fontAlgn="b"/>
                      <a:r>
                        <a:rPr lang="nb-NO" sz="1600" u="none" strike="noStrike">
                          <a:effectLst/>
                        </a:rPr>
                        <a:t>18</a:t>
                      </a:r>
                      <a:endParaRPr lang="nb-NO" sz="1600" b="0" i="0" u="none" strike="noStrike">
                        <a:effectLst/>
                        <a:latin typeface="Arial" panose="020B0604020202020204" pitchFamily="34" charset="0"/>
                      </a:endParaRPr>
                    </a:p>
                  </a:txBody>
                  <a:tcPr marL="6850" marR="6850" marT="6850" marB="0" anchor="b"/>
                </a:tc>
                <a:tc>
                  <a:txBody>
                    <a:bodyPr/>
                    <a:lstStyle/>
                    <a:p>
                      <a:pPr algn="l" fontAlgn="b"/>
                      <a:r>
                        <a:rPr lang="nb-NO" sz="1600" u="none" strike="noStrike">
                          <a:effectLst/>
                        </a:rPr>
                        <a:t>4</a:t>
                      </a:r>
                      <a:endParaRPr lang="nb-NO" sz="1600" b="0" i="0" u="none" strike="noStrike">
                        <a:effectLst/>
                        <a:latin typeface="Arial" panose="020B0604020202020204" pitchFamily="34" charset="0"/>
                      </a:endParaRPr>
                    </a:p>
                  </a:txBody>
                  <a:tcPr marL="6850" marR="6850" marT="6850" marB="0" anchor="b"/>
                </a:tc>
                <a:tc>
                  <a:txBody>
                    <a:bodyPr/>
                    <a:lstStyle/>
                    <a:p>
                      <a:pPr algn="l" fontAlgn="b"/>
                      <a:r>
                        <a:rPr lang="nb-NO" sz="1600" u="none" strike="noStrike">
                          <a:effectLst/>
                        </a:rPr>
                        <a:t>62</a:t>
                      </a:r>
                      <a:endParaRPr lang="nb-NO" sz="1600" b="0" i="0" u="none" strike="noStrike">
                        <a:effectLst/>
                        <a:latin typeface="Arial" panose="020B0604020202020204" pitchFamily="34" charset="0"/>
                      </a:endParaRPr>
                    </a:p>
                  </a:txBody>
                  <a:tcPr marL="6850" marR="6850" marT="6850" marB="0" anchor="b"/>
                </a:tc>
                <a:tc>
                  <a:txBody>
                    <a:bodyPr/>
                    <a:lstStyle/>
                    <a:p>
                      <a:pPr algn="l" fontAlgn="b"/>
                      <a:r>
                        <a:rPr lang="nb-NO" sz="1600" u="none" strike="noStrike">
                          <a:effectLst/>
                        </a:rPr>
                        <a:t>55</a:t>
                      </a:r>
                      <a:endParaRPr lang="nb-NO" sz="1600" b="0" i="0" u="none" strike="noStrike">
                        <a:effectLst/>
                        <a:latin typeface="Arial" panose="020B0604020202020204" pitchFamily="34" charset="0"/>
                      </a:endParaRPr>
                    </a:p>
                  </a:txBody>
                  <a:tcPr marL="6850" marR="6850" marT="6850" marB="0" anchor="b"/>
                </a:tc>
                <a:tc>
                  <a:txBody>
                    <a:bodyPr/>
                    <a:lstStyle/>
                    <a:p>
                      <a:pPr algn="l" fontAlgn="b"/>
                      <a:r>
                        <a:rPr lang="nb-NO" sz="1600" u="none" strike="noStrike">
                          <a:effectLst/>
                        </a:rPr>
                        <a:t>78</a:t>
                      </a:r>
                      <a:endParaRPr lang="nb-NO" sz="1600" b="0" i="0" u="none" strike="noStrike">
                        <a:effectLst/>
                        <a:latin typeface="Arial" panose="020B0604020202020204" pitchFamily="34" charset="0"/>
                      </a:endParaRPr>
                    </a:p>
                  </a:txBody>
                  <a:tcPr marL="6850" marR="6850" marT="6850" marB="0" anchor="b"/>
                </a:tc>
                <a:tc>
                  <a:txBody>
                    <a:bodyPr/>
                    <a:lstStyle/>
                    <a:p>
                      <a:pPr algn="l" fontAlgn="b"/>
                      <a:r>
                        <a:rPr lang="nb-NO" sz="1600" b="1" u="none" strike="noStrike">
                          <a:effectLst/>
                        </a:rPr>
                        <a:t>217</a:t>
                      </a:r>
                      <a:endParaRPr lang="nb-NO" sz="1600" b="1" i="0" u="none" strike="noStrike">
                        <a:effectLst/>
                        <a:latin typeface="Arial" panose="020B0604020202020204" pitchFamily="34" charset="0"/>
                      </a:endParaRPr>
                    </a:p>
                  </a:txBody>
                  <a:tcPr marL="6850" marR="6850" marT="6850" marB="0" anchor="b"/>
                </a:tc>
                <a:extLst>
                  <a:ext uri="{0D108BD9-81ED-4DB2-BD59-A6C34878D82A}">
                    <a16:rowId xmlns:a16="http://schemas.microsoft.com/office/drawing/2014/main" val="1061925610"/>
                  </a:ext>
                </a:extLst>
              </a:tr>
              <a:tr h="247984">
                <a:tc>
                  <a:txBody>
                    <a:bodyPr/>
                    <a:lstStyle/>
                    <a:p>
                      <a:pPr algn="l" fontAlgn="b"/>
                      <a:r>
                        <a:rPr lang="nb-NO" sz="1600" u="none" strike="noStrike">
                          <a:effectLst/>
                        </a:rPr>
                        <a:t>Skape interesse for å lære seg å snakke sørsamisk </a:t>
                      </a:r>
                      <a:endParaRPr lang="nb-NO" sz="1600" b="0" i="0" u="none" strike="noStrike">
                        <a:effectLst/>
                        <a:latin typeface="Arial" panose="020B0604020202020204" pitchFamily="34" charset="0"/>
                      </a:endParaRPr>
                    </a:p>
                  </a:txBody>
                  <a:tcPr marL="6850" marR="6850" marT="6850" marB="0" anchor="b">
                    <a:solidFill>
                      <a:schemeClr val="tx2">
                        <a:lumMod val="20000"/>
                        <a:lumOff val="80000"/>
                      </a:schemeClr>
                    </a:solidFill>
                  </a:tcPr>
                </a:tc>
                <a:tc>
                  <a:txBody>
                    <a:bodyPr/>
                    <a:lstStyle/>
                    <a:p>
                      <a:pPr algn="l" fontAlgn="b"/>
                      <a:r>
                        <a:rPr lang="nb-NO" sz="1600" u="none" strike="noStrike">
                          <a:effectLst/>
                        </a:rPr>
                        <a:t>24</a:t>
                      </a:r>
                      <a:endParaRPr lang="nb-NO" sz="1600" b="0" i="0" u="none" strike="noStrike">
                        <a:effectLst/>
                        <a:latin typeface="Arial" panose="020B0604020202020204" pitchFamily="34" charset="0"/>
                      </a:endParaRPr>
                    </a:p>
                  </a:txBody>
                  <a:tcPr marL="6850" marR="6850" marT="6850" marB="0" anchor="b">
                    <a:solidFill>
                      <a:schemeClr val="tx2">
                        <a:lumMod val="20000"/>
                        <a:lumOff val="80000"/>
                      </a:schemeClr>
                    </a:solidFill>
                  </a:tcPr>
                </a:tc>
                <a:tc>
                  <a:txBody>
                    <a:bodyPr/>
                    <a:lstStyle/>
                    <a:p>
                      <a:pPr algn="l" fontAlgn="b"/>
                      <a:r>
                        <a:rPr lang="nb-NO" sz="1600" u="none" strike="noStrike">
                          <a:effectLst/>
                        </a:rPr>
                        <a:t>6</a:t>
                      </a:r>
                      <a:endParaRPr lang="nb-NO" sz="1600" b="0" i="0" u="none" strike="noStrike">
                        <a:effectLst/>
                        <a:latin typeface="Arial" panose="020B0604020202020204" pitchFamily="34" charset="0"/>
                      </a:endParaRPr>
                    </a:p>
                  </a:txBody>
                  <a:tcPr marL="6850" marR="6850" marT="6850" marB="0" anchor="b">
                    <a:solidFill>
                      <a:schemeClr val="tx2">
                        <a:lumMod val="20000"/>
                        <a:lumOff val="80000"/>
                      </a:schemeClr>
                    </a:solidFill>
                  </a:tcPr>
                </a:tc>
                <a:tc>
                  <a:txBody>
                    <a:bodyPr/>
                    <a:lstStyle/>
                    <a:p>
                      <a:pPr algn="l" fontAlgn="b"/>
                      <a:r>
                        <a:rPr lang="nb-NO" sz="1600" u="none" strike="noStrike">
                          <a:effectLst/>
                        </a:rPr>
                        <a:t>88</a:t>
                      </a:r>
                      <a:endParaRPr lang="nb-NO" sz="1600" b="0" i="0" u="none" strike="noStrike">
                        <a:effectLst/>
                        <a:latin typeface="Arial" panose="020B0604020202020204" pitchFamily="34" charset="0"/>
                      </a:endParaRPr>
                    </a:p>
                  </a:txBody>
                  <a:tcPr marL="6850" marR="6850" marT="6850" marB="0" anchor="b">
                    <a:solidFill>
                      <a:schemeClr val="tx2">
                        <a:lumMod val="20000"/>
                        <a:lumOff val="80000"/>
                      </a:schemeClr>
                    </a:solidFill>
                  </a:tcPr>
                </a:tc>
                <a:tc>
                  <a:txBody>
                    <a:bodyPr/>
                    <a:lstStyle/>
                    <a:p>
                      <a:pPr algn="l" fontAlgn="b"/>
                      <a:r>
                        <a:rPr lang="nb-NO" sz="1600" u="none" strike="noStrike">
                          <a:effectLst/>
                        </a:rPr>
                        <a:t>36</a:t>
                      </a:r>
                      <a:endParaRPr lang="nb-NO" sz="1600" b="0" i="0" u="none" strike="noStrike">
                        <a:effectLst/>
                        <a:latin typeface="Arial" panose="020B0604020202020204" pitchFamily="34" charset="0"/>
                      </a:endParaRPr>
                    </a:p>
                  </a:txBody>
                  <a:tcPr marL="6850" marR="6850" marT="6850" marB="0" anchor="b">
                    <a:solidFill>
                      <a:schemeClr val="tx2">
                        <a:lumMod val="20000"/>
                        <a:lumOff val="80000"/>
                      </a:schemeClr>
                    </a:solidFill>
                  </a:tcPr>
                </a:tc>
                <a:tc>
                  <a:txBody>
                    <a:bodyPr/>
                    <a:lstStyle/>
                    <a:p>
                      <a:pPr algn="l" fontAlgn="b"/>
                      <a:r>
                        <a:rPr lang="nb-NO" sz="1600" u="none" strike="noStrike">
                          <a:effectLst/>
                        </a:rPr>
                        <a:t>63</a:t>
                      </a:r>
                      <a:endParaRPr lang="nb-NO" sz="1600" b="0" i="0" u="none" strike="noStrike">
                        <a:effectLst/>
                        <a:latin typeface="Arial" panose="020B0604020202020204" pitchFamily="34" charset="0"/>
                      </a:endParaRPr>
                    </a:p>
                  </a:txBody>
                  <a:tcPr marL="6850" marR="6850" marT="6850" marB="0" anchor="b">
                    <a:solidFill>
                      <a:schemeClr val="tx2">
                        <a:lumMod val="20000"/>
                        <a:lumOff val="80000"/>
                      </a:schemeClr>
                    </a:solidFill>
                  </a:tcPr>
                </a:tc>
                <a:tc>
                  <a:txBody>
                    <a:bodyPr/>
                    <a:lstStyle/>
                    <a:p>
                      <a:pPr algn="l" fontAlgn="b"/>
                      <a:r>
                        <a:rPr lang="nb-NO" sz="1600" b="1" u="none" strike="noStrike">
                          <a:effectLst/>
                        </a:rPr>
                        <a:t>217</a:t>
                      </a:r>
                      <a:endParaRPr lang="nb-NO" sz="1600" b="1" i="0" u="none" strike="noStrike">
                        <a:effectLst/>
                        <a:latin typeface="Arial" panose="020B0604020202020204" pitchFamily="34" charset="0"/>
                      </a:endParaRPr>
                    </a:p>
                  </a:txBody>
                  <a:tcPr marL="6850" marR="6850" marT="6850" marB="0" anchor="b">
                    <a:solidFill>
                      <a:schemeClr val="tx2">
                        <a:lumMod val="20000"/>
                        <a:lumOff val="80000"/>
                      </a:schemeClr>
                    </a:solidFill>
                  </a:tcPr>
                </a:tc>
                <a:extLst>
                  <a:ext uri="{0D108BD9-81ED-4DB2-BD59-A6C34878D82A}">
                    <a16:rowId xmlns:a16="http://schemas.microsoft.com/office/drawing/2014/main" val="4012812331"/>
                  </a:ext>
                </a:extLst>
              </a:tr>
              <a:tr h="370882">
                <a:tc>
                  <a:txBody>
                    <a:bodyPr/>
                    <a:lstStyle/>
                    <a:p>
                      <a:pPr algn="l" fontAlgn="b"/>
                      <a:r>
                        <a:rPr lang="nn-NO" sz="1600" u="none" strike="noStrike">
                          <a:effectLst/>
                        </a:rPr>
                        <a:t>Skape interesse for å lære mer om sørsamisk kultur og språk</a:t>
                      </a:r>
                      <a:endParaRPr lang="nn-NO" sz="1600" b="0" i="0" u="none" strike="noStrike">
                        <a:effectLst/>
                        <a:latin typeface="Arial" panose="020B0604020202020204" pitchFamily="34" charset="0"/>
                      </a:endParaRPr>
                    </a:p>
                  </a:txBody>
                  <a:tcPr marL="6850" marR="6850" marT="6850" marB="0" anchor="b"/>
                </a:tc>
                <a:tc>
                  <a:txBody>
                    <a:bodyPr/>
                    <a:lstStyle/>
                    <a:p>
                      <a:pPr algn="l" fontAlgn="b"/>
                      <a:r>
                        <a:rPr lang="nb-NO" sz="1600" u="none" strike="noStrike">
                          <a:effectLst/>
                        </a:rPr>
                        <a:t>17</a:t>
                      </a:r>
                      <a:endParaRPr lang="nb-NO" sz="1600" b="0" i="0" u="none" strike="noStrike">
                        <a:effectLst/>
                        <a:latin typeface="Arial" panose="020B0604020202020204" pitchFamily="34" charset="0"/>
                      </a:endParaRPr>
                    </a:p>
                  </a:txBody>
                  <a:tcPr marL="6850" marR="6850" marT="6850" marB="0" anchor="b"/>
                </a:tc>
                <a:tc>
                  <a:txBody>
                    <a:bodyPr/>
                    <a:lstStyle/>
                    <a:p>
                      <a:pPr algn="l" fontAlgn="b"/>
                      <a:r>
                        <a:rPr lang="nb-NO" sz="1600" u="none" strike="noStrike">
                          <a:effectLst/>
                        </a:rPr>
                        <a:t>6</a:t>
                      </a:r>
                      <a:endParaRPr lang="nb-NO" sz="1600" b="0" i="0" u="none" strike="noStrike">
                        <a:effectLst/>
                        <a:latin typeface="Arial" panose="020B0604020202020204" pitchFamily="34" charset="0"/>
                      </a:endParaRPr>
                    </a:p>
                  </a:txBody>
                  <a:tcPr marL="6850" marR="6850" marT="6850" marB="0" anchor="b"/>
                </a:tc>
                <a:tc>
                  <a:txBody>
                    <a:bodyPr/>
                    <a:lstStyle/>
                    <a:p>
                      <a:pPr algn="l" fontAlgn="b"/>
                      <a:r>
                        <a:rPr lang="nb-NO" sz="1600" u="none" strike="noStrike">
                          <a:effectLst/>
                        </a:rPr>
                        <a:t>68</a:t>
                      </a:r>
                      <a:endParaRPr lang="nb-NO" sz="1600" b="0" i="0" u="none" strike="noStrike">
                        <a:effectLst/>
                        <a:latin typeface="Arial" panose="020B0604020202020204" pitchFamily="34" charset="0"/>
                      </a:endParaRPr>
                    </a:p>
                  </a:txBody>
                  <a:tcPr marL="6850" marR="6850" marT="6850" marB="0" anchor="b"/>
                </a:tc>
                <a:tc>
                  <a:txBody>
                    <a:bodyPr/>
                    <a:lstStyle/>
                    <a:p>
                      <a:pPr algn="l" fontAlgn="b"/>
                      <a:r>
                        <a:rPr lang="nb-NO" sz="1600" u="none" strike="noStrike">
                          <a:effectLst/>
                        </a:rPr>
                        <a:t>51</a:t>
                      </a:r>
                      <a:endParaRPr lang="nb-NO" sz="1600" b="0" i="0" u="none" strike="noStrike">
                        <a:effectLst/>
                        <a:latin typeface="Arial" panose="020B0604020202020204" pitchFamily="34" charset="0"/>
                      </a:endParaRPr>
                    </a:p>
                  </a:txBody>
                  <a:tcPr marL="6850" marR="6850" marT="6850" marB="0" anchor="b"/>
                </a:tc>
                <a:tc>
                  <a:txBody>
                    <a:bodyPr/>
                    <a:lstStyle/>
                    <a:p>
                      <a:pPr algn="l" fontAlgn="b"/>
                      <a:r>
                        <a:rPr lang="nb-NO" sz="1600" u="none" strike="noStrike">
                          <a:effectLst/>
                        </a:rPr>
                        <a:t>75</a:t>
                      </a:r>
                      <a:endParaRPr lang="nb-NO" sz="1600" b="0" i="0" u="none" strike="noStrike">
                        <a:effectLst/>
                        <a:latin typeface="Arial" panose="020B0604020202020204" pitchFamily="34" charset="0"/>
                      </a:endParaRPr>
                    </a:p>
                  </a:txBody>
                  <a:tcPr marL="6850" marR="6850" marT="6850" marB="0" anchor="b"/>
                </a:tc>
                <a:tc>
                  <a:txBody>
                    <a:bodyPr/>
                    <a:lstStyle/>
                    <a:p>
                      <a:pPr algn="l" fontAlgn="b"/>
                      <a:r>
                        <a:rPr lang="nb-NO" sz="1600" b="1" u="none" strike="noStrike">
                          <a:effectLst/>
                        </a:rPr>
                        <a:t>217</a:t>
                      </a:r>
                      <a:endParaRPr lang="nb-NO" sz="1600" b="1" i="0" u="none" strike="noStrike">
                        <a:effectLst/>
                        <a:latin typeface="Arial" panose="020B0604020202020204" pitchFamily="34" charset="0"/>
                      </a:endParaRPr>
                    </a:p>
                  </a:txBody>
                  <a:tcPr marL="6850" marR="6850" marT="6850" marB="0" anchor="b"/>
                </a:tc>
                <a:extLst>
                  <a:ext uri="{0D108BD9-81ED-4DB2-BD59-A6C34878D82A}">
                    <a16:rowId xmlns:a16="http://schemas.microsoft.com/office/drawing/2014/main" val="442401340"/>
                  </a:ext>
                </a:extLst>
              </a:tr>
            </a:tbl>
          </a:graphicData>
        </a:graphic>
      </p:graphicFrame>
      <p:sp>
        <p:nvSpPr>
          <p:cNvPr id="3" name="TekstSylinder 2">
            <a:extLst>
              <a:ext uri="{FF2B5EF4-FFF2-40B4-BE49-F238E27FC236}">
                <a16:creationId xmlns:a16="http://schemas.microsoft.com/office/drawing/2014/main" id="{B8876827-F4C4-48C1-A968-A177B3396F02}"/>
              </a:ext>
            </a:extLst>
          </p:cNvPr>
          <p:cNvSpPr txBox="1"/>
          <p:nvPr/>
        </p:nvSpPr>
        <p:spPr>
          <a:xfrm>
            <a:off x="541091" y="4882715"/>
            <a:ext cx="8145709" cy="1200329"/>
          </a:xfrm>
          <a:prstGeom prst="rect">
            <a:avLst/>
          </a:prstGeom>
          <a:noFill/>
          <a:ln>
            <a:solidFill>
              <a:schemeClr val="accent1"/>
            </a:solidFill>
          </a:ln>
        </p:spPr>
        <p:txBody>
          <a:bodyPr wrap="square" rtlCol="0">
            <a:spAutoFit/>
          </a:bodyPr>
          <a:lstStyle/>
          <a:p>
            <a:r>
              <a:rPr lang="nb-NO"/>
              <a:t>Av de som har tatt aktiv stilling til spørsmålet har alle tiltaksalternativene overvekt av svar som sier seg delvis enig eller helt enig. Flest mener at å samle og formidle kultur og muntlig tradisjon fra nærområdet er viktig, dernest kommer å skape interesse for å lære mer om samisk språk og kultur.</a:t>
            </a:r>
          </a:p>
        </p:txBody>
      </p:sp>
    </p:spTree>
    <p:extLst>
      <p:ext uri="{BB962C8B-B14F-4D97-AF65-F5344CB8AC3E}">
        <p14:creationId xmlns:p14="http://schemas.microsoft.com/office/powerpoint/2010/main" val="755797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46A5A93-A789-495E-8540-CD4618AD76B9}"/>
              </a:ext>
            </a:extLst>
          </p:cNvPr>
          <p:cNvSpPr>
            <a:spLocks noGrp="1"/>
          </p:cNvSpPr>
          <p:nvPr>
            <p:ph type="title"/>
          </p:nvPr>
        </p:nvSpPr>
        <p:spPr/>
        <p:txBody>
          <a:bodyPr>
            <a:normAutofit fontScale="90000"/>
          </a:bodyPr>
          <a:lstStyle/>
          <a:p>
            <a:r>
              <a:rPr lang="nb-NO" sz="1800" b="1" i="0" u="none" strike="noStrike">
                <a:effectLst/>
                <a:latin typeface="Arial" panose="020B0604020202020204" pitchFamily="34" charset="0"/>
              </a:rPr>
              <a:t>I samarbeidsavtalen mellom Sametinget og Trøndelag fylkeskommune er  ambisjonen å bidra til næringsutvikling med forankring i sørsamisk kultur, mat og </a:t>
            </a:r>
            <a:r>
              <a:rPr lang="nb-NO" sz="1800" b="1" i="0" u="none" strike="noStrike" err="1">
                <a:effectLst/>
                <a:latin typeface="Arial" panose="020B0604020202020204" pitchFamily="34" charset="0"/>
              </a:rPr>
              <a:t>duedtie</a:t>
            </a:r>
            <a:r>
              <a:rPr lang="nb-NO" sz="1800" b="1" i="0" u="none" strike="noStrike">
                <a:effectLst/>
                <a:latin typeface="Arial" panose="020B0604020202020204" pitchFamily="34" charset="0"/>
              </a:rPr>
              <a:t>, for eksempel i reiselivs- og opplevelsesnæringen.</a:t>
            </a:r>
            <a:br>
              <a:rPr lang="nb-NO" sz="1800" b="1" i="0" u="none" strike="noStrike">
                <a:effectLst/>
                <a:latin typeface="Arial" panose="020B0604020202020204" pitchFamily="34" charset="0"/>
              </a:rPr>
            </a:br>
            <a:r>
              <a:rPr lang="nb-NO" sz="1800" b="1" i="0" u="none" strike="noStrike">
                <a:effectLst/>
                <a:latin typeface="Arial" panose="020B0604020202020204" pitchFamily="34" charset="0"/>
              </a:rPr>
              <a:t>Ta stilling til påstandene nedenfor:</a:t>
            </a:r>
            <a:r>
              <a:rPr lang="nb-NO"/>
              <a:t> </a:t>
            </a:r>
          </a:p>
        </p:txBody>
      </p:sp>
      <p:graphicFrame>
        <p:nvGraphicFramePr>
          <p:cNvPr id="4" name="Plassholder for innhold 3">
            <a:extLst>
              <a:ext uri="{FF2B5EF4-FFF2-40B4-BE49-F238E27FC236}">
                <a16:creationId xmlns:a16="http://schemas.microsoft.com/office/drawing/2014/main" id="{076B1ED6-0DF4-41C4-B03C-6D6FB8AB73DB}"/>
              </a:ext>
            </a:extLst>
          </p:cNvPr>
          <p:cNvGraphicFramePr>
            <a:graphicFrameLocks noGrp="1"/>
          </p:cNvGraphicFramePr>
          <p:nvPr>
            <p:ph idx="1"/>
            <p:extLst>
              <p:ext uri="{D42A27DB-BD31-4B8C-83A1-F6EECF244321}">
                <p14:modId xmlns:p14="http://schemas.microsoft.com/office/powerpoint/2010/main" val="3693866160"/>
              </p:ext>
            </p:extLst>
          </p:nvPr>
        </p:nvGraphicFramePr>
        <p:xfrm>
          <a:off x="457199" y="1567044"/>
          <a:ext cx="8229601" cy="3231890"/>
        </p:xfrm>
        <a:graphic>
          <a:graphicData uri="http://schemas.openxmlformats.org/drawingml/2006/table">
            <a:tbl>
              <a:tblPr>
                <a:tableStyleId>{5C22544A-7EE6-4342-B048-85BDC9FD1C3A}</a:tableStyleId>
              </a:tblPr>
              <a:tblGrid>
                <a:gridCol w="3200401">
                  <a:extLst>
                    <a:ext uri="{9D8B030D-6E8A-4147-A177-3AD203B41FA5}">
                      <a16:colId xmlns:a16="http://schemas.microsoft.com/office/drawing/2014/main" val="2229075614"/>
                    </a:ext>
                  </a:extLst>
                </a:gridCol>
                <a:gridCol w="701336">
                  <a:extLst>
                    <a:ext uri="{9D8B030D-6E8A-4147-A177-3AD203B41FA5}">
                      <a16:colId xmlns:a16="http://schemas.microsoft.com/office/drawing/2014/main" val="260385083"/>
                    </a:ext>
                  </a:extLst>
                </a:gridCol>
                <a:gridCol w="701336">
                  <a:extLst>
                    <a:ext uri="{9D8B030D-6E8A-4147-A177-3AD203B41FA5}">
                      <a16:colId xmlns:a16="http://schemas.microsoft.com/office/drawing/2014/main" val="3327364434"/>
                    </a:ext>
                  </a:extLst>
                </a:gridCol>
                <a:gridCol w="753298">
                  <a:extLst>
                    <a:ext uri="{9D8B030D-6E8A-4147-A177-3AD203B41FA5}">
                      <a16:colId xmlns:a16="http://schemas.microsoft.com/office/drawing/2014/main" val="3650352042"/>
                    </a:ext>
                  </a:extLst>
                </a:gridCol>
                <a:gridCol w="729842">
                  <a:extLst>
                    <a:ext uri="{9D8B030D-6E8A-4147-A177-3AD203B41FA5}">
                      <a16:colId xmlns:a16="http://schemas.microsoft.com/office/drawing/2014/main" val="52011371"/>
                    </a:ext>
                  </a:extLst>
                </a:gridCol>
                <a:gridCol w="687897">
                  <a:extLst>
                    <a:ext uri="{9D8B030D-6E8A-4147-A177-3AD203B41FA5}">
                      <a16:colId xmlns:a16="http://schemas.microsoft.com/office/drawing/2014/main" val="4272593280"/>
                    </a:ext>
                  </a:extLst>
                </a:gridCol>
                <a:gridCol w="792084">
                  <a:extLst>
                    <a:ext uri="{9D8B030D-6E8A-4147-A177-3AD203B41FA5}">
                      <a16:colId xmlns:a16="http://schemas.microsoft.com/office/drawing/2014/main" val="2362700952"/>
                    </a:ext>
                  </a:extLst>
                </a:gridCol>
                <a:gridCol w="663407">
                  <a:extLst>
                    <a:ext uri="{9D8B030D-6E8A-4147-A177-3AD203B41FA5}">
                      <a16:colId xmlns:a16="http://schemas.microsoft.com/office/drawing/2014/main" val="2064072782"/>
                    </a:ext>
                  </a:extLst>
                </a:gridCol>
              </a:tblGrid>
              <a:tr h="227994">
                <a:tc>
                  <a:txBody>
                    <a:bodyPr/>
                    <a:lstStyle/>
                    <a:p>
                      <a:pPr algn="l" fontAlgn="b"/>
                      <a:r>
                        <a:rPr lang="nb-NO" sz="1400" u="none" strike="noStrike">
                          <a:solidFill>
                            <a:schemeClr val="bg1"/>
                          </a:solidFill>
                          <a:effectLst/>
                        </a:rPr>
                        <a:t>Svar</a:t>
                      </a:r>
                      <a:endParaRPr lang="nb-NO" sz="1400" b="1" i="0" u="none" strike="noStrike">
                        <a:solidFill>
                          <a:schemeClr val="bg1"/>
                        </a:solidFill>
                        <a:effectLst/>
                        <a:latin typeface="Arial" panose="020B0604020202020204" pitchFamily="34" charset="0"/>
                      </a:endParaRPr>
                    </a:p>
                  </a:txBody>
                  <a:tcPr marL="6298" marR="6298" marT="6298" marB="0" anchor="b">
                    <a:solidFill>
                      <a:schemeClr val="tx2">
                        <a:lumMod val="60000"/>
                        <a:lumOff val="40000"/>
                      </a:schemeClr>
                    </a:solidFill>
                  </a:tcPr>
                </a:tc>
                <a:tc>
                  <a:txBody>
                    <a:bodyPr/>
                    <a:lstStyle/>
                    <a:p>
                      <a:pPr algn="l" fontAlgn="b"/>
                      <a:r>
                        <a:rPr lang="nb-NO" sz="1400" u="none" strike="noStrike">
                          <a:solidFill>
                            <a:schemeClr val="bg1"/>
                          </a:solidFill>
                          <a:effectLst/>
                        </a:rPr>
                        <a:t>Helt uenig</a:t>
                      </a:r>
                      <a:endParaRPr lang="nb-NO" sz="1400" b="1" i="0" u="none" strike="noStrike">
                        <a:solidFill>
                          <a:schemeClr val="bg1"/>
                        </a:solidFill>
                        <a:effectLst/>
                        <a:latin typeface="Arial" panose="020B0604020202020204" pitchFamily="34" charset="0"/>
                      </a:endParaRPr>
                    </a:p>
                  </a:txBody>
                  <a:tcPr marL="6298" marR="6298" marT="6298" marB="0" anchor="b">
                    <a:solidFill>
                      <a:schemeClr val="tx2">
                        <a:lumMod val="60000"/>
                        <a:lumOff val="40000"/>
                      </a:schemeClr>
                    </a:solidFill>
                  </a:tcPr>
                </a:tc>
                <a:tc>
                  <a:txBody>
                    <a:bodyPr/>
                    <a:lstStyle/>
                    <a:p>
                      <a:pPr algn="l" fontAlgn="b"/>
                      <a:r>
                        <a:rPr lang="nb-NO" sz="1400" u="none" strike="noStrike">
                          <a:solidFill>
                            <a:schemeClr val="bg1"/>
                          </a:solidFill>
                          <a:effectLst/>
                        </a:rPr>
                        <a:t>Delvis uenig</a:t>
                      </a:r>
                      <a:endParaRPr lang="nb-NO" sz="1400" b="1" i="0" u="none" strike="noStrike">
                        <a:solidFill>
                          <a:schemeClr val="bg1"/>
                        </a:solidFill>
                        <a:effectLst/>
                        <a:latin typeface="Arial" panose="020B0604020202020204" pitchFamily="34" charset="0"/>
                      </a:endParaRPr>
                    </a:p>
                  </a:txBody>
                  <a:tcPr marL="6298" marR="6298" marT="6298" marB="0" anchor="b">
                    <a:solidFill>
                      <a:schemeClr val="tx2">
                        <a:lumMod val="60000"/>
                        <a:lumOff val="40000"/>
                      </a:schemeClr>
                    </a:solidFill>
                  </a:tcPr>
                </a:tc>
                <a:tc>
                  <a:txBody>
                    <a:bodyPr/>
                    <a:lstStyle/>
                    <a:p>
                      <a:pPr algn="l" fontAlgn="b"/>
                      <a:r>
                        <a:rPr lang="nb-NO" sz="1400" u="none" strike="noStrike">
                          <a:solidFill>
                            <a:schemeClr val="bg1"/>
                          </a:solidFill>
                          <a:effectLst/>
                        </a:rPr>
                        <a:t>Verken enig eller uenig</a:t>
                      </a:r>
                      <a:endParaRPr lang="nb-NO" sz="1400" b="1" i="0" u="none" strike="noStrike">
                        <a:solidFill>
                          <a:schemeClr val="bg1"/>
                        </a:solidFill>
                        <a:effectLst/>
                        <a:latin typeface="Arial" panose="020B0604020202020204" pitchFamily="34" charset="0"/>
                      </a:endParaRPr>
                    </a:p>
                  </a:txBody>
                  <a:tcPr marL="6298" marR="6298" marT="6298" marB="0" anchor="b">
                    <a:solidFill>
                      <a:schemeClr val="tx2">
                        <a:lumMod val="60000"/>
                        <a:lumOff val="40000"/>
                      </a:schemeClr>
                    </a:solidFill>
                  </a:tcPr>
                </a:tc>
                <a:tc>
                  <a:txBody>
                    <a:bodyPr/>
                    <a:lstStyle/>
                    <a:p>
                      <a:pPr algn="l" fontAlgn="b"/>
                      <a:r>
                        <a:rPr lang="nb-NO" sz="1400" u="none" strike="noStrike">
                          <a:solidFill>
                            <a:schemeClr val="bg1"/>
                          </a:solidFill>
                          <a:effectLst/>
                        </a:rPr>
                        <a:t>Delvis enig</a:t>
                      </a:r>
                      <a:endParaRPr lang="nb-NO" sz="1400" b="1" i="0" u="none" strike="noStrike">
                        <a:solidFill>
                          <a:schemeClr val="bg1"/>
                        </a:solidFill>
                        <a:effectLst/>
                        <a:latin typeface="Arial" panose="020B0604020202020204" pitchFamily="34" charset="0"/>
                      </a:endParaRPr>
                    </a:p>
                  </a:txBody>
                  <a:tcPr marL="6298" marR="6298" marT="6298" marB="0" anchor="b">
                    <a:solidFill>
                      <a:schemeClr val="tx2">
                        <a:lumMod val="60000"/>
                        <a:lumOff val="40000"/>
                      </a:schemeClr>
                    </a:solidFill>
                  </a:tcPr>
                </a:tc>
                <a:tc>
                  <a:txBody>
                    <a:bodyPr/>
                    <a:lstStyle/>
                    <a:p>
                      <a:pPr algn="l" fontAlgn="b"/>
                      <a:r>
                        <a:rPr lang="nb-NO" sz="1400" u="none" strike="noStrike">
                          <a:solidFill>
                            <a:schemeClr val="bg1"/>
                          </a:solidFill>
                          <a:effectLst/>
                        </a:rPr>
                        <a:t>Helt enig</a:t>
                      </a:r>
                      <a:endParaRPr lang="nb-NO" sz="1400" b="1" i="0" u="none" strike="noStrike">
                        <a:solidFill>
                          <a:schemeClr val="bg1"/>
                        </a:solidFill>
                        <a:effectLst/>
                        <a:latin typeface="Arial" panose="020B0604020202020204" pitchFamily="34" charset="0"/>
                      </a:endParaRPr>
                    </a:p>
                  </a:txBody>
                  <a:tcPr marL="6298" marR="6298" marT="6298" marB="0" anchor="b">
                    <a:solidFill>
                      <a:schemeClr val="tx2">
                        <a:lumMod val="60000"/>
                        <a:lumOff val="40000"/>
                      </a:schemeClr>
                    </a:solidFill>
                  </a:tcPr>
                </a:tc>
                <a:tc>
                  <a:txBody>
                    <a:bodyPr/>
                    <a:lstStyle/>
                    <a:p>
                      <a:pPr algn="l" fontAlgn="b"/>
                      <a:r>
                        <a:rPr lang="nb-NO" sz="1400" u="none" strike="noStrike">
                          <a:solidFill>
                            <a:schemeClr val="bg1"/>
                          </a:solidFill>
                          <a:effectLst/>
                        </a:rPr>
                        <a:t>Dette har jeg ingen mening om</a:t>
                      </a:r>
                      <a:endParaRPr lang="nb-NO" sz="1400" b="1" i="0" u="none" strike="noStrike">
                        <a:solidFill>
                          <a:schemeClr val="bg1"/>
                        </a:solidFill>
                        <a:effectLst/>
                        <a:latin typeface="Arial" panose="020B0604020202020204" pitchFamily="34" charset="0"/>
                      </a:endParaRPr>
                    </a:p>
                  </a:txBody>
                  <a:tcPr marL="6298" marR="6298" marT="6298" marB="0" anchor="b">
                    <a:solidFill>
                      <a:schemeClr val="tx2">
                        <a:lumMod val="60000"/>
                        <a:lumOff val="40000"/>
                      </a:schemeClr>
                    </a:solidFill>
                  </a:tcPr>
                </a:tc>
                <a:tc>
                  <a:txBody>
                    <a:bodyPr/>
                    <a:lstStyle/>
                    <a:p>
                      <a:pPr algn="l" fontAlgn="b"/>
                      <a:r>
                        <a:rPr lang="nb-NO" sz="1400" b="1" u="none" strike="noStrike">
                          <a:solidFill>
                            <a:schemeClr val="bg1"/>
                          </a:solidFill>
                          <a:effectLst/>
                        </a:rPr>
                        <a:t>Total</a:t>
                      </a:r>
                      <a:endParaRPr lang="nb-NO" sz="1400" b="1" i="0" u="none" strike="noStrike">
                        <a:solidFill>
                          <a:schemeClr val="bg1"/>
                        </a:solidFill>
                        <a:effectLst/>
                        <a:latin typeface="Arial" panose="020B0604020202020204" pitchFamily="34" charset="0"/>
                      </a:endParaRPr>
                    </a:p>
                  </a:txBody>
                  <a:tcPr marL="6298" marR="6298" marT="6298" marB="0" anchor="b">
                    <a:solidFill>
                      <a:schemeClr val="tx2">
                        <a:lumMod val="60000"/>
                        <a:lumOff val="40000"/>
                      </a:schemeClr>
                    </a:solidFill>
                  </a:tcPr>
                </a:tc>
                <a:extLst>
                  <a:ext uri="{0D108BD9-81ED-4DB2-BD59-A6C34878D82A}">
                    <a16:rowId xmlns:a16="http://schemas.microsoft.com/office/drawing/2014/main" val="3755461544"/>
                  </a:ext>
                </a:extLst>
              </a:tr>
              <a:tr h="338841">
                <a:tc>
                  <a:txBody>
                    <a:bodyPr/>
                    <a:lstStyle/>
                    <a:p>
                      <a:pPr algn="l" fontAlgn="b"/>
                      <a:r>
                        <a:rPr lang="nb-NO" sz="1400" u="none" strike="noStrike">
                          <a:effectLst/>
                        </a:rPr>
                        <a:t>Arbeidet med sørsamisk næringsutvikling er viktigere utenfor Trondheim</a:t>
                      </a:r>
                      <a:endParaRPr lang="nb-NO" sz="1400" b="0" i="0" u="none" strike="noStrike">
                        <a:effectLst/>
                        <a:latin typeface="Arial" panose="020B0604020202020204" pitchFamily="34" charset="0"/>
                      </a:endParaRPr>
                    </a:p>
                  </a:txBody>
                  <a:tcPr marL="6298" marR="6298" marT="6298" marB="0" anchor="b"/>
                </a:tc>
                <a:tc>
                  <a:txBody>
                    <a:bodyPr/>
                    <a:lstStyle/>
                    <a:p>
                      <a:pPr algn="l" fontAlgn="b"/>
                      <a:r>
                        <a:rPr lang="nb-NO" sz="1400" u="none" strike="noStrike">
                          <a:effectLst/>
                        </a:rPr>
                        <a:t>13</a:t>
                      </a:r>
                      <a:endParaRPr lang="nb-NO" sz="1400" b="0" i="0" u="none" strike="noStrike">
                        <a:effectLst/>
                        <a:latin typeface="Arial" panose="020B0604020202020204" pitchFamily="34" charset="0"/>
                      </a:endParaRPr>
                    </a:p>
                  </a:txBody>
                  <a:tcPr marL="6298" marR="6298" marT="6298" marB="0" anchor="b"/>
                </a:tc>
                <a:tc>
                  <a:txBody>
                    <a:bodyPr/>
                    <a:lstStyle/>
                    <a:p>
                      <a:pPr algn="l" fontAlgn="b"/>
                      <a:r>
                        <a:rPr lang="nb-NO" sz="1400" u="none" strike="noStrike">
                          <a:effectLst/>
                        </a:rPr>
                        <a:t>16</a:t>
                      </a:r>
                      <a:endParaRPr lang="nb-NO" sz="1400" b="0" i="0" u="none" strike="noStrike">
                        <a:effectLst/>
                        <a:latin typeface="Arial" panose="020B0604020202020204" pitchFamily="34" charset="0"/>
                      </a:endParaRPr>
                    </a:p>
                  </a:txBody>
                  <a:tcPr marL="6298" marR="6298" marT="6298" marB="0" anchor="b"/>
                </a:tc>
                <a:tc>
                  <a:txBody>
                    <a:bodyPr/>
                    <a:lstStyle/>
                    <a:p>
                      <a:pPr algn="l" fontAlgn="b"/>
                      <a:r>
                        <a:rPr lang="nb-NO" sz="1400" u="none" strike="noStrike">
                          <a:effectLst/>
                        </a:rPr>
                        <a:t>66</a:t>
                      </a:r>
                      <a:endParaRPr lang="nb-NO" sz="1400" b="0" i="0" u="none" strike="noStrike">
                        <a:effectLst/>
                        <a:latin typeface="Arial" panose="020B0604020202020204" pitchFamily="34" charset="0"/>
                      </a:endParaRPr>
                    </a:p>
                  </a:txBody>
                  <a:tcPr marL="6298" marR="6298" marT="6298" marB="0" anchor="b"/>
                </a:tc>
                <a:tc>
                  <a:txBody>
                    <a:bodyPr/>
                    <a:lstStyle/>
                    <a:p>
                      <a:pPr algn="l" fontAlgn="b"/>
                      <a:r>
                        <a:rPr lang="nb-NO" sz="1400" u="none" strike="noStrike">
                          <a:effectLst/>
                        </a:rPr>
                        <a:t>16</a:t>
                      </a:r>
                      <a:endParaRPr lang="nb-NO" sz="1400" b="0" i="0" u="none" strike="noStrike">
                        <a:effectLst/>
                        <a:latin typeface="Arial" panose="020B0604020202020204" pitchFamily="34" charset="0"/>
                      </a:endParaRPr>
                    </a:p>
                  </a:txBody>
                  <a:tcPr marL="6298" marR="6298" marT="6298" marB="0" anchor="b"/>
                </a:tc>
                <a:tc>
                  <a:txBody>
                    <a:bodyPr/>
                    <a:lstStyle/>
                    <a:p>
                      <a:pPr algn="l" fontAlgn="b"/>
                      <a:r>
                        <a:rPr lang="nb-NO" sz="1400" u="none" strike="noStrike">
                          <a:effectLst/>
                        </a:rPr>
                        <a:t>14</a:t>
                      </a:r>
                      <a:endParaRPr lang="nb-NO" sz="1400" b="0" i="0" u="none" strike="noStrike">
                        <a:effectLst/>
                        <a:latin typeface="Arial" panose="020B0604020202020204" pitchFamily="34" charset="0"/>
                      </a:endParaRPr>
                    </a:p>
                  </a:txBody>
                  <a:tcPr marL="6298" marR="6298" marT="6298" marB="0" anchor="b"/>
                </a:tc>
                <a:tc>
                  <a:txBody>
                    <a:bodyPr/>
                    <a:lstStyle/>
                    <a:p>
                      <a:pPr algn="l" fontAlgn="b"/>
                      <a:r>
                        <a:rPr lang="nb-NO" sz="1400" u="none" strike="noStrike">
                          <a:effectLst/>
                        </a:rPr>
                        <a:t>84</a:t>
                      </a:r>
                      <a:endParaRPr lang="nb-NO" sz="1400" b="0" i="0" u="none" strike="noStrike">
                        <a:effectLst/>
                        <a:latin typeface="Arial" panose="020B0604020202020204" pitchFamily="34" charset="0"/>
                      </a:endParaRPr>
                    </a:p>
                  </a:txBody>
                  <a:tcPr marL="6298" marR="6298" marT="6298" marB="0" anchor="b"/>
                </a:tc>
                <a:tc>
                  <a:txBody>
                    <a:bodyPr/>
                    <a:lstStyle/>
                    <a:p>
                      <a:pPr algn="l" fontAlgn="b"/>
                      <a:r>
                        <a:rPr lang="nb-NO" sz="1400" b="1" u="none" strike="noStrike">
                          <a:effectLst/>
                        </a:rPr>
                        <a:t>209</a:t>
                      </a:r>
                      <a:endParaRPr lang="nb-NO" sz="1400" b="1" i="0" u="none" strike="noStrike">
                        <a:effectLst/>
                        <a:latin typeface="Arial" panose="020B0604020202020204" pitchFamily="34" charset="0"/>
                      </a:endParaRPr>
                    </a:p>
                  </a:txBody>
                  <a:tcPr marL="6298" marR="6298" marT="6298" marB="0" anchor="b"/>
                </a:tc>
                <a:extLst>
                  <a:ext uri="{0D108BD9-81ED-4DB2-BD59-A6C34878D82A}">
                    <a16:rowId xmlns:a16="http://schemas.microsoft.com/office/drawing/2014/main" val="2556825227"/>
                  </a:ext>
                </a:extLst>
              </a:tr>
              <a:tr h="449689">
                <a:tc>
                  <a:txBody>
                    <a:bodyPr/>
                    <a:lstStyle/>
                    <a:p>
                      <a:pPr algn="l" fontAlgn="b"/>
                      <a:r>
                        <a:rPr lang="nb-NO" sz="1400" u="none" strike="noStrike">
                          <a:effectLst/>
                        </a:rPr>
                        <a:t>Det er spesielt viktig å legge til rette for at unge samer kan starte bedrifter  som bygger på sørsamisk kultur og språk</a:t>
                      </a:r>
                      <a:endParaRPr lang="nb-NO" sz="1400" b="0" i="0" u="none" strike="noStrike">
                        <a:effectLst/>
                        <a:latin typeface="Arial" panose="020B0604020202020204" pitchFamily="34" charset="0"/>
                      </a:endParaRPr>
                    </a:p>
                  </a:txBody>
                  <a:tcPr marL="6298" marR="6298" marT="6298" marB="0" anchor="b">
                    <a:solidFill>
                      <a:schemeClr val="tx2">
                        <a:lumMod val="20000"/>
                        <a:lumOff val="80000"/>
                      </a:schemeClr>
                    </a:solidFill>
                  </a:tcPr>
                </a:tc>
                <a:tc>
                  <a:txBody>
                    <a:bodyPr/>
                    <a:lstStyle/>
                    <a:p>
                      <a:pPr algn="l" fontAlgn="b"/>
                      <a:r>
                        <a:rPr lang="nb-NO" sz="1400" u="none" strike="noStrike">
                          <a:effectLst/>
                        </a:rPr>
                        <a:t>12</a:t>
                      </a:r>
                      <a:endParaRPr lang="nb-NO" sz="1400" b="0" i="0" u="none" strike="noStrike">
                        <a:effectLst/>
                        <a:latin typeface="Arial" panose="020B0604020202020204" pitchFamily="34" charset="0"/>
                      </a:endParaRPr>
                    </a:p>
                  </a:txBody>
                  <a:tcPr marL="6298" marR="6298" marT="6298" marB="0" anchor="b">
                    <a:solidFill>
                      <a:schemeClr val="tx2">
                        <a:lumMod val="20000"/>
                        <a:lumOff val="80000"/>
                      </a:schemeClr>
                    </a:solidFill>
                  </a:tcPr>
                </a:tc>
                <a:tc>
                  <a:txBody>
                    <a:bodyPr/>
                    <a:lstStyle/>
                    <a:p>
                      <a:pPr algn="l" fontAlgn="b"/>
                      <a:r>
                        <a:rPr lang="nb-NO" sz="1400" u="none" strike="noStrike">
                          <a:effectLst/>
                        </a:rPr>
                        <a:t>3</a:t>
                      </a:r>
                      <a:endParaRPr lang="nb-NO" sz="1400" b="0" i="0" u="none" strike="noStrike">
                        <a:effectLst/>
                        <a:latin typeface="Arial" panose="020B0604020202020204" pitchFamily="34" charset="0"/>
                      </a:endParaRPr>
                    </a:p>
                  </a:txBody>
                  <a:tcPr marL="6298" marR="6298" marT="6298" marB="0" anchor="b">
                    <a:solidFill>
                      <a:schemeClr val="tx2">
                        <a:lumMod val="20000"/>
                        <a:lumOff val="80000"/>
                      </a:schemeClr>
                    </a:solidFill>
                  </a:tcPr>
                </a:tc>
                <a:tc>
                  <a:txBody>
                    <a:bodyPr/>
                    <a:lstStyle/>
                    <a:p>
                      <a:pPr algn="l" fontAlgn="b"/>
                      <a:r>
                        <a:rPr lang="nb-NO" sz="1400" u="none" strike="noStrike">
                          <a:effectLst/>
                        </a:rPr>
                        <a:t>50</a:t>
                      </a:r>
                      <a:endParaRPr lang="nb-NO" sz="1400" b="0" i="0" u="none" strike="noStrike">
                        <a:effectLst/>
                        <a:latin typeface="Arial" panose="020B0604020202020204" pitchFamily="34" charset="0"/>
                      </a:endParaRPr>
                    </a:p>
                  </a:txBody>
                  <a:tcPr marL="6298" marR="6298" marT="6298" marB="0" anchor="b">
                    <a:solidFill>
                      <a:schemeClr val="tx2">
                        <a:lumMod val="20000"/>
                        <a:lumOff val="80000"/>
                      </a:schemeClr>
                    </a:solidFill>
                  </a:tcPr>
                </a:tc>
                <a:tc>
                  <a:txBody>
                    <a:bodyPr/>
                    <a:lstStyle/>
                    <a:p>
                      <a:pPr algn="l" fontAlgn="b"/>
                      <a:r>
                        <a:rPr lang="nb-NO" sz="1400" u="none" strike="noStrike">
                          <a:effectLst/>
                        </a:rPr>
                        <a:t>44</a:t>
                      </a:r>
                      <a:endParaRPr lang="nb-NO" sz="1400" b="0" i="0" u="none" strike="noStrike">
                        <a:effectLst/>
                        <a:latin typeface="Arial" panose="020B0604020202020204" pitchFamily="34" charset="0"/>
                      </a:endParaRPr>
                    </a:p>
                  </a:txBody>
                  <a:tcPr marL="6298" marR="6298" marT="6298" marB="0" anchor="b">
                    <a:solidFill>
                      <a:schemeClr val="tx2">
                        <a:lumMod val="20000"/>
                        <a:lumOff val="80000"/>
                      </a:schemeClr>
                    </a:solidFill>
                  </a:tcPr>
                </a:tc>
                <a:tc>
                  <a:txBody>
                    <a:bodyPr/>
                    <a:lstStyle/>
                    <a:p>
                      <a:pPr algn="l" fontAlgn="b"/>
                      <a:r>
                        <a:rPr lang="nb-NO" sz="1400" u="none" strike="noStrike">
                          <a:effectLst/>
                        </a:rPr>
                        <a:t>48</a:t>
                      </a:r>
                      <a:endParaRPr lang="nb-NO" sz="1400" b="0" i="0" u="none" strike="noStrike">
                        <a:effectLst/>
                        <a:latin typeface="Arial" panose="020B0604020202020204" pitchFamily="34" charset="0"/>
                      </a:endParaRPr>
                    </a:p>
                  </a:txBody>
                  <a:tcPr marL="6298" marR="6298" marT="6298" marB="0" anchor="b">
                    <a:solidFill>
                      <a:schemeClr val="tx2">
                        <a:lumMod val="20000"/>
                        <a:lumOff val="80000"/>
                      </a:schemeClr>
                    </a:solidFill>
                  </a:tcPr>
                </a:tc>
                <a:tc>
                  <a:txBody>
                    <a:bodyPr/>
                    <a:lstStyle/>
                    <a:p>
                      <a:pPr algn="l" fontAlgn="b"/>
                      <a:r>
                        <a:rPr lang="nb-NO" sz="1400" u="none" strike="noStrike">
                          <a:effectLst/>
                        </a:rPr>
                        <a:t>52</a:t>
                      </a:r>
                      <a:endParaRPr lang="nb-NO" sz="1400" b="0" i="0" u="none" strike="noStrike">
                        <a:effectLst/>
                        <a:latin typeface="Arial" panose="020B0604020202020204" pitchFamily="34" charset="0"/>
                      </a:endParaRPr>
                    </a:p>
                  </a:txBody>
                  <a:tcPr marL="6298" marR="6298" marT="6298" marB="0" anchor="b">
                    <a:solidFill>
                      <a:schemeClr val="tx2">
                        <a:lumMod val="20000"/>
                        <a:lumOff val="80000"/>
                      </a:schemeClr>
                    </a:solidFill>
                  </a:tcPr>
                </a:tc>
                <a:tc>
                  <a:txBody>
                    <a:bodyPr/>
                    <a:lstStyle/>
                    <a:p>
                      <a:pPr algn="l" fontAlgn="b"/>
                      <a:r>
                        <a:rPr lang="nb-NO" sz="1400" b="1" u="none" strike="noStrike">
                          <a:effectLst/>
                        </a:rPr>
                        <a:t>209</a:t>
                      </a:r>
                      <a:endParaRPr lang="nb-NO" sz="1400" b="1" i="0" u="none" strike="noStrike">
                        <a:effectLst/>
                        <a:latin typeface="Arial" panose="020B0604020202020204" pitchFamily="34" charset="0"/>
                      </a:endParaRPr>
                    </a:p>
                  </a:txBody>
                  <a:tcPr marL="6298" marR="6298" marT="6298" marB="0" anchor="b">
                    <a:solidFill>
                      <a:schemeClr val="tx2">
                        <a:lumMod val="20000"/>
                        <a:lumOff val="80000"/>
                      </a:schemeClr>
                    </a:solidFill>
                  </a:tcPr>
                </a:tc>
                <a:extLst>
                  <a:ext uri="{0D108BD9-81ED-4DB2-BD59-A6C34878D82A}">
                    <a16:rowId xmlns:a16="http://schemas.microsoft.com/office/drawing/2014/main" val="4154854795"/>
                  </a:ext>
                </a:extLst>
              </a:tr>
              <a:tr h="338841">
                <a:tc>
                  <a:txBody>
                    <a:bodyPr/>
                    <a:lstStyle/>
                    <a:p>
                      <a:pPr algn="l" fontAlgn="b"/>
                      <a:r>
                        <a:rPr lang="nb-NO" sz="1400" u="none" strike="noStrike">
                          <a:effectLst/>
                        </a:rPr>
                        <a:t>Det bør satses på kreative næringer knyttet til sørsamisk kultur</a:t>
                      </a:r>
                      <a:endParaRPr lang="nb-NO" sz="1400" b="0" i="0" u="none" strike="noStrike">
                        <a:effectLst/>
                        <a:latin typeface="Arial" panose="020B0604020202020204" pitchFamily="34" charset="0"/>
                      </a:endParaRPr>
                    </a:p>
                  </a:txBody>
                  <a:tcPr marL="6298" marR="6298" marT="6298" marB="0" anchor="b"/>
                </a:tc>
                <a:tc>
                  <a:txBody>
                    <a:bodyPr/>
                    <a:lstStyle/>
                    <a:p>
                      <a:pPr algn="l" fontAlgn="b"/>
                      <a:r>
                        <a:rPr lang="nb-NO" sz="1400" u="none" strike="noStrike">
                          <a:effectLst/>
                        </a:rPr>
                        <a:t>14</a:t>
                      </a:r>
                      <a:endParaRPr lang="nb-NO" sz="1400" b="0" i="0" u="none" strike="noStrike">
                        <a:effectLst/>
                        <a:latin typeface="Arial" panose="020B0604020202020204" pitchFamily="34" charset="0"/>
                      </a:endParaRPr>
                    </a:p>
                  </a:txBody>
                  <a:tcPr marL="6298" marR="6298" marT="6298" marB="0" anchor="b"/>
                </a:tc>
                <a:tc>
                  <a:txBody>
                    <a:bodyPr/>
                    <a:lstStyle/>
                    <a:p>
                      <a:pPr algn="l" fontAlgn="b"/>
                      <a:r>
                        <a:rPr lang="nb-NO" sz="1400" u="none" strike="noStrike">
                          <a:effectLst/>
                        </a:rPr>
                        <a:t>3</a:t>
                      </a:r>
                      <a:endParaRPr lang="nb-NO" sz="1400" b="0" i="0" u="none" strike="noStrike">
                        <a:effectLst/>
                        <a:latin typeface="Arial" panose="020B0604020202020204" pitchFamily="34" charset="0"/>
                      </a:endParaRPr>
                    </a:p>
                  </a:txBody>
                  <a:tcPr marL="6298" marR="6298" marT="6298" marB="0" anchor="b"/>
                </a:tc>
                <a:tc>
                  <a:txBody>
                    <a:bodyPr/>
                    <a:lstStyle/>
                    <a:p>
                      <a:pPr algn="l" fontAlgn="b"/>
                      <a:r>
                        <a:rPr lang="nb-NO" sz="1400" u="none" strike="noStrike">
                          <a:effectLst/>
                        </a:rPr>
                        <a:t>47</a:t>
                      </a:r>
                      <a:endParaRPr lang="nb-NO" sz="1400" b="0" i="0" u="none" strike="noStrike">
                        <a:effectLst/>
                        <a:latin typeface="Arial" panose="020B0604020202020204" pitchFamily="34" charset="0"/>
                      </a:endParaRPr>
                    </a:p>
                  </a:txBody>
                  <a:tcPr marL="6298" marR="6298" marT="6298" marB="0" anchor="b"/>
                </a:tc>
                <a:tc>
                  <a:txBody>
                    <a:bodyPr/>
                    <a:lstStyle/>
                    <a:p>
                      <a:pPr algn="l" fontAlgn="b"/>
                      <a:r>
                        <a:rPr lang="nb-NO" sz="1400" u="none" strike="noStrike">
                          <a:effectLst/>
                        </a:rPr>
                        <a:t>44</a:t>
                      </a:r>
                      <a:endParaRPr lang="nb-NO" sz="1400" b="0" i="0" u="none" strike="noStrike">
                        <a:effectLst/>
                        <a:latin typeface="Arial" panose="020B0604020202020204" pitchFamily="34" charset="0"/>
                      </a:endParaRPr>
                    </a:p>
                  </a:txBody>
                  <a:tcPr marL="6298" marR="6298" marT="6298" marB="0" anchor="b"/>
                </a:tc>
                <a:tc>
                  <a:txBody>
                    <a:bodyPr/>
                    <a:lstStyle/>
                    <a:p>
                      <a:pPr algn="l" fontAlgn="b"/>
                      <a:r>
                        <a:rPr lang="nb-NO" sz="1400" u="none" strike="noStrike">
                          <a:effectLst/>
                        </a:rPr>
                        <a:t>54</a:t>
                      </a:r>
                      <a:endParaRPr lang="nb-NO" sz="1400" b="0" i="0" u="none" strike="noStrike">
                        <a:effectLst/>
                        <a:latin typeface="Arial" panose="020B0604020202020204" pitchFamily="34" charset="0"/>
                      </a:endParaRPr>
                    </a:p>
                  </a:txBody>
                  <a:tcPr marL="6298" marR="6298" marT="6298" marB="0" anchor="b"/>
                </a:tc>
                <a:tc>
                  <a:txBody>
                    <a:bodyPr/>
                    <a:lstStyle/>
                    <a:p>
                      <a:pPr algn="l" fontAlgn="b"/>
                      <a:r>
                        <a:rPr lang="nb-NO" sz="1400" u="none" strike="noStrike">
                          <a:effectLst/>
                        </a:rPr>
                        <a:t>47</a:t>
                      </a:r>
                      <a:endParaRPr lang="nb-NO" sz="1400" b="0" i="0" u="none" strike="noStrike">
                        <a:effectLst/>
                        <a:latin typeface="Arial" panose="020B0604020202020204" pitchFamily="34" charset="0"/>
                      </a:endParaRPr>
                    </a:p>
                  </a:txBody>
                  <a:tcPr marL="6298" marR="6298" marT="6298" marB="0" anchor="b"/>
                </a:tc>
                <a:tc>
                  <a:txBody>
                    <a:bodyPr/>
                    <a:lstStyle/>
                    <a:p>
                      <a:pPr algn="l" fontAlgn="b"/>
                      <a:r>
                        <a:rPr lang="nb-NO" sz="1400" b="1" u="none" strike="noStrike">
                          <a:effectLst/>
                        </a:rPr>
                        <a:t>209</a:t>
                      </a:r>
                      <a:endParaRPr lang="nb-NO" sz="1400" b="1" i="0" u="none" strike="noStrike">
                        <a:effectLst/>
                        <a:latin typeface="Arial" panose="020B0604020202020204" pitchFamily="34" charset="0"/>
                      </a:endParaRPr>
                    </a:p>
                  </a:txBody>
                  <a:tcPr marL="6298" marR="6298" marT="6298" marB="0" anchor="b"/>
                </a:tc>
                <a:extLst>
                  <a:ext uri="{0D108BD9-81ED-4DB2-BD59-A6C34878D82A}">
                    <a16:rowId xmlns:a16="http://schemas.microsoft.com/office/drawing/2014/main" val="1707845849"/>
                  </a:ext>
                </a:extLst>
              </a:tr>
              <a:tr h="560537">
                <a:tc>
                  <a:txBody>
                    <a:bodyPr/>
                    <a:lstStyle/>
                    <a:p>
                      <a:pPr algn="l" fontAlgn="b"/>
                      <a:r>
                        <a:rPr lang="nb-NO" sz="1400" u="none" strike="noStrike">
                          <a:effectLst/>
                        </a:rPr>
                        <a:t>Opplevelsesbasert reiseliv knyttet til sørsamisk kultur, mat og tradisjoner har et stort potensial i en bykommune som Trondheim</a:t>
                      </a:r>
                      <a:endParaRPr lang="nb-NO" sz="1400" b="0" i="0" u="none" strike="noStrike">
                        <a:effectLst/>
                        <a:latin typeface="Arial" panose="020B0604020202020204" pitchFamily="34" charset="0"/>
                      </a:endParaRPr>
                    </a:p>
                  </a:txBody>
                  <a:tcPr marL="6298" marR="6298" marT="6298" marB="0" anchor="b">
                    <a:solidFill>
                      <a:schemeClr val="tx2">
                        <a:lumMod val="20000"/>
                        <a:lumOff val="80000"/>
                      </a:schemeClr>
                    </a:solidFill>
                  </a:tcPr>
                </a:tc>
                <a:tc>
                  <a:txBody>
                    <a:bodyPr/>
                    <a:lstStyle/>
                    <a:p>
                      <a:pPr algn="l" fontAlgn="b"/>
                      <a:r>
                        <a:rPr lang="nb-NO" sz="1400" u="none" strike="noStrike">
                          <a:effectLst/>
                        </a:rPr>
                        <a:t>12</a:t>
                      </a:r>
                      <a:endParaRPr lang="nb-NO" sz="1400" b="0" i="0" u="none" strike="noStrike">
                        <a:effectLst/>
                        <a:latin typeface="Arial" panose="020B0604020202020204" pitchFamily="34" charset="0"/>
                      </a:endParaRPr>
                    </a:p>
                  </a:txBody>
                  <a:tcPr marL="6298" marR="6298" marT="6298" marB="0" anchor="b">
                    <a:solidFill>
                      <a:schemeClr val="tx2">
                        <a:lumMod val="20000"/>
                        <a:lumOff val="80000"/>
                      </a:schemeClr>
                    </a:solidFill>
                  </a:tcPr>
                </a:tc>
                <a:tc>
                  <a:txBody>
                    <a:bodyPr/>
                    <a:lstStyle/>
                    <a:p>
                      <a:pPr algn="l" fontAlgn="b"/>
                      <a:r>
                        <a:rPr lang="nb-NO" sz="1400" u="none" strike="noStrike">
                          <a:effectLst/>
                        </a:rPr>
                        <a:t>9</a:t>
                      </a:r>
                      <a:endParaRPr lang="nb-NO" sz="1400" b="0" i="0" u="none" strike="noStrike">
                        <a:effectLst/>
                        <a:latin typeface="Arial" panose="020B0604020202020204" pitchFamily="34" charset="0"/>
                      </a:endParaRPr>
                    </a:p>
                  </a:txBody>
                  <a:tcPr marL="6298" marR="6298" marT="6298" marB="0" anchor="b">
                    <a:solidFill>
                      <a:schemeClr val="tx2">
                        <a:lumMod val="20000"/>
                        <a:lumOff val="80000"/>
                      </a:schemeClr>
                    </a:solidFill>
                  </a:tcPr>
                </a:tc>
                <a:tc>
                  <a:txBody>
                    <a:bodyPr/>
                    <a:lstStyle/>
                    <a:p>
                      <a:pPr algn="l" fontAlgn="b"/>
                      <a:r>
                        <a:rPr lang="nb-NO" sz="1400" u="none" strike="noStrike">
                          <a:effectLst/>
                        </a:rPr>
                        <a:t>40</a:t>
                      </a:r>
                      <a:endParaRPr lang="nb-NO" sz="1400" b="0" i="0" u="none" strike="noStrike">
                        <a:effectLst/>
                        <a:latin typeface="Arial" panose="020B0604020202020204" pitchFamily="34" charset="0"/>
                      </a:endParaRPr>
                    </a:p>
                  </a:txBody>
                  <a:tcPr marL="6298" marR="6298" marT="6298" marB="0" anchor="b">
                    <a:solidFill>
                      <a:schemeClr val="tx2">
                        <a:lumMod val="20000"/>
                        <a:lumOff val="80000"/>
                      </a:schemeClr>
                    </a:solidFill>
                  </a:tcPr>
                </a:tc>
                <a:tc>
                  <a:txBody>
                    <a:bodyPr/>
                    <a:lstStyle/>
                    <a:p>
                      <a:pPr algn="l" fontAlgn="b"/>
                      <a:r>
                        <a:rPr lang="nb-NO" sz="1400" u="none" strike="noStrike">
                          <a:effectLst/>
                        </a:rPr>
                        <a:t>42</a:t>
                      </a:r>
                      <a:endParaRPr lang="nb-NO" sz="1400" b="0" i="0" u="none" strike="noStrike">
                        <a:effectLst/>
                        <a:latin typeface="Arial" panose="020B0604020202020204" pitchFamily="34" charset="0"/>
                      </a:endParaRPr>
                    </a:p>
                  </a:txBody>
                  <a:tcPr marL="6298" marR="6298" marT="6298" marB="0" anchor="b">
                    <a:solidFill>
                      <a:schemeClr val="tx2">
                        <a:lumMod val="20000"/>
                        <a:lumOff val="80000"/>
                      </a:schemeClr>
                    </a:solidFill>
                  </a:tcPr>
                </a:tc>
                <a:tc>
                  <a:txBody>
                    <a:bodyPr/>
                    <a:lstStyle/>
                    <a:p>
                      <a:pPr algn="l" fontAlgn="b"/>
                      <a:r>
                        <a:rPr lang="nb-NO" sz="1400" u="none" strike="noStrike">
                          <a:effectLst/>
                        </a:rPr>
                        <a:t>64</a:t>
                      </a:r>
                      <a:endParaRPr lang="nb-NO" sz="1400" b="0" i="0" u="none" strike="noStrike">
                        <a:effectLst/>
                        <a:latin typeface="Arial" panose="020B0604020202020204" pitchFamily="34" charset="0"/>
                      </a:endParaRPr>
                    </a:p>
                  </a:txBody>
                  <a:tcPr marL="6298" marR="6298" marT="6298" marB="0" anchor="b">
                    <a:solidFill>
                      <a:schemeClr val="tx2">
                        <a:lumMod val="20000"/>
                        <a:lumOff val="80000"/>
                      </a:schemeClr>
                    </a:solidFill>
                  </a:tcPr>
                </a:tc>
                <a:tc>
                  <a:txBody>
                    <a:bodyPr/>
                    <a:lstStyle/>
                    <a:p>
                      <a:pPr algn="l" fontAlgn="b"/>
                      <a:r>
                        <a:rPr lang="nb-NO" sz="1400" u="none" strike="noStrike">
                          <a:effectLst/>
                        </a:rPr>
                        <a:t>42</a:t>
                      </a:r>
                      <a:endParaRPr lang="nb-NO" sz="1400" b="0" i="0" u="none" strike="noStrike">
                        <a:effectLst/>
                        <a:latin typeface="Arial" panose="020B0604020202020204" pitchFamily="34" charset="0"/>
                      </a:endParaRPr>
                    </a:p>
                  </a:txBody>
                  <a:tcPr marL="6298" marR="6298" marT="6298" marB="0" anchor="b">
                    <a:solidFill>
                      <a:schemeClr val="tx2">
                        <a:lumMod val="20000"/>
                        <a:lumOff val="80000"/>
                      </a:schemeClr>
                    </a:solidFill>
                  </a:tcPr>
                </a:tc>
                <a:tc>
                  <a:txBody>
                    <a:bodyPr/>
                    <a:lstStyle/>
                    <a:p>
                      <a:pPr algn="l" fontAlgn="b"/>
                      <a:r>
                        <a:rPr lang="nb-NO" sz="1400" b="1" u="none" strike="noStrike">
                          <a:effectLst/>
                        </a:rPr>
                        <a:t>209</a:t>
                      </a:r>
                      <a:endParaRPr lang="nb-NO" sz="1400" b="1" i="0" u="none" strike="noStrike">
                        <a:effectLst/>
                        <a:latin typeface="Arial" panose="020B0604020202020204" pitchFamily="34" charset="0"/>
                      </a:endParaRPr>
                    </a:p>
                  </a:txBody>
                  <a:tcPr marL="6298" marR="6298" marT="6298" marB="0" anchor="b">
                    <a:solidFill>
                      <a:schemeClr val="tx2">
                        <a:lumMod val="20000"/>
                        <a:lumOff val="80000"/>
                      </a:schemeClr>
                    </a:solidFill>
                  </a:tcPr>
                </a:tc>
                <a:extLst>
                  <a:ext uri="{0D108BD9-81ED-4DB2-BD59-A6C34878D82A}">
                    <a16:rowId xmlns:a16="http://schemas.microsoft.com/office/drawing/2014/main" val="1047689171"/>
                  </a:ext>
                </a:extLst>
              </a:tr>
            </a:tbl>
          </a:graphicData>
        </a:graphic>
      </p:graphicFrame>
      <p:sp>
        <p:nvSpPr>
          <p:cNvPr id="3" name="TekstSylinder 2">
            <a:extLst>
              <a:ext uri="{FF2B5EF4-FFF2-40B4-BE49-F238E27FC236}">
                <a16:creationId xmlns:a16="http://schemas.microsoft.com/office/drawing/2014/main" id="{7E233607-6855-462E-A656-31D0D7A02497}"/>
              </a:ext>
            </a:extLst>
          </p:cNvPr>
          <p:cNvSpPr txBox="1"/>
          <p:nvPr/>
        </p:nvSpPr>
        <p:spPr>
          <a:xfrm>
            <a:off x="457199" y="4980372"/>
            <a:ext cx="8109751" cy="1200329"/>
          </a:xfrm>
          <a:prstGeom prst="rect">
            <a:avLst/>
          </a:prstGeom>
          <a:noFill/>
          <a:ln>
            <a:solidFill>
              <a:schemeClr val="accent1"/>
            </a:solidFill>
          </a:ln>
        </p:spPr>
        <p:txBody>
          <a:bodyPr wrap="square" rtlCol="0">
            <a:spAutoFit/>
          </a:bodyPr>
          <a:lstStyle/>
          <a:p>
            <a:r>
              <a:rPr lang="nb-NO"/>
              <a:t>Relativt mange oppgir at de ikke har noen mening om disse spørsmålene, men av de som har tatt stilling er det tydelig at opplevelsesbaserte og kreative næringer basert på sørsamisk kultur vurderes som viktig og at det er spesielt viktig å legge til rette for at unge samer kan starte bedrifter som bygger på samisk språk og kultur.</a:t>
            </a:r>
          </a:p>
        </p:txBody>
      </p:sp>
    </p:spTree>
    <p:extLst>
      <p:ext uri="{BB962C8B-B14F-4D97-AF65-F5344CB8AC3E}">
        <p14:creationId xmlns:p14="http://schemas.microsoft.com/office/powerpoint/2010/main" val="38600452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5BC997F-FE33-4A4F-9EF1-701C33DB3D7A}"/>
              </a:ext>
            </a:extLst>
          </p:cNvPr>
          <p:cNvSpPr>
            <a:spLocks noGrp="1"/>
          </p:cNvSpPr>
          <p:nvPr>
            <p:ph type="title"/>
          </p:nvPr>
        </p:nvSpPr>
        <p:spPr/>
        <p:txBody>
          <a:bodyPr/>
          <a:lstStyle/>
          <a:p>
            <a:r>
              <a:rPr lang="nb-NO"/>
              <a:t>Åpne svar/fritekst</a:t>
            </a:r>
          </a:p>
        </p:txBody>
      </p:sp>
      <p:sp>
        <p:nvSpPr>
          <p:cNvPr id="3" name="Plassholder for innhold 2">
            <a:extLst>
              <a:ext uri="{FF2B5EF4-FFF2-40B4-BE49-F238E27FC236}">
                <a16:creationId xmlns:a16="http://schemas.microsoft.com/office/drawing/2014/main" id="{EC745084-E7D6-40F4-B8BA-4A47F009AB99}"/>
              </a:ext>
            </a:extLst>
          </p:cNvPr>
          <p:cNvSpPr>
            <a:spLocks noGrp="1"/>
          </p:cNvSpPr>
          <p:nvPr>
            <p:ph idx="1"/>
          </p:nvPr>
        </p:nvSpPr>
        <p:spPr/>
        <p:txBody>
          <a:bodyPr/>
          <a:lstStyle/>
          <a:p>
            <a:r>
              <a:rPr lang="nb-NO" sz="3200">
                <a:ea typeface="+mj-ea"/>
                <a:cs typeface="+mj-cs"/>
              </a:rPr>
              <a:t>Utvalgte skriftlige svar – ordrett gjengitt</a:t>
            </a:r>
            <a:r>
              <a:rPr lang="en-US" sz="3200">
                <a:ea typeface="+mj-ea"/>
                <a:cs typeface="+mj-cs"/>
              </a:rPr>
              <a:t>:</a:t>
            </a:r>
            <a:endParaRPr lang="nb-NO"/>
          </a:p>
        </p:txBody>
      </p:sp>
    </p:spTree>
    <p:extLst>
      <p:ext uri="{BB962C8B-B14F-4D97-AF65-F5344CB8AC3E}">
        <p14:creationId xmlns:p14="http://schemas.microsoft.com/office/powerpoint/2010/main" val="37463022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tel 2">
            <a:extLst>
              <a:ext uri="{FF2B5EF4-FFF2-40B4-BE49-F238E27FC236}">
                <a16:creationId xmlns:a16="http://schemas.microsoft.com/office/drawing/2014/main" id="{65FF7DD2-3E0E-4233-9F8B-62D914A803DD}"/>
              </a:ext>
            </a:extLst>
          </p:cNvPr>
          <p:cNvSpPr>
            <a:spLocks noGrp="1"/>
          </p:cNvSpPr>
          <p:nvPr>
            <p:ph type="title"/>
          </p:nvPr>
        </p:nvSpPr>
        <p:spPr>
          <a:xfrm>
            <a:off x="621437" y="1287262"/>
            <a:ext cx="3063872" cy="4042120"/>
          </a:xfrm>
        </p:spPr>
        <p:txBody>
          <a:bodyPr vert="horz" wrap="square" lIns="68580" tIns="34290" rIns="68580" bIns="34290" numCol="1" rtlCol="0" anchor="ctr" anchorCtr="0" compatLnSpc="1">
            <a:prstTxWarp prst="textNoShape">
              <a:avLst/>
            </a:prstTxWarp>
            <a:normAutofit/>
          </a:bodyPr>
          <a:lstStyle/>
          <a:p>
            <a:r>
              <a:rPr lang="nb-NO" sz="2000">
                <a:ea typeface="+mj-ea"/>
                <a:cs typeface="+mj-cs"/>
              </a:rPr>
              <a:t>Trondheim er en universitets- og skoleby.</a:t>
            </a:r>
            <a:br>
              <a:rPr lang="nb-NO" sz="2000">
                <a:ea typeface="+mj-ea"/>
                <a:cs typeface="+mj-cs"/>
              </a:rPr>
            </a:br>
            <a:br>
              <a:rPr lang="nb-NO" sz="2000">
                <a:ea typeface="+mj-ea"/>
                <a:cs typeface="+mj-cs"/>
              </a:rPr>
            </a:br>
            <a:r>
              <a:rPr lang="nb-NO" sz="2000">
                <a:ea typeface="+mj-ea"/>
                <a:cs typeface="+mj-cs"/>
              </a:rPr>
              <a:t>Hva mener du må til for at utdanningsinstitusjonene skal kunne gi et godt tilbud til samiske studenter eller elever.</a:t>
            </a:r>
            <a:br>
              <a:rPr lang="nb-NO" sz="2000">
                <a:ea typeface="+mj-ea"/>
                <a:cs typeface="+mj-cs"/>
              </a:rPr>
            </a:br>
            <a:br>
              <a:rPr lang="nb-NO" sz="1800">
                <a:ea typeface="+mj-ea"/>
                <a:cs typeface="+mj-cs"/>
              </a:rPr>
            </a:br>
            <a:endParaRPr lang="nb-NO" sz="1800">
              <a:ea typeface="+mj-ea"/>
              <a:cs typeface="+mj-cs"/>
            </a:endParaRPr>
          </a:p>
        </p:txBody>
      </p:sp>
      <p:sp>
        <p:nvSpPr>
          <p:cNvPr id="9" name="TekstSylinder 8">
            <a:extLst>
              <a:ext uri="{FF2B5EF4-FFF2-40B4-BE49-F238E27FC236}">
                <a16:creationId xmlns:a16="http://schemas.microsoft.com/office/drawing/2014/main" id="{DFD3B1B8-AECA-4BAD-BA4E-CDFF9AA9A9D4}"/>
              </a:ext>
            </a:extLst>
          </p:cNvPr>
          <p:cNvSpPr txBox="1"/>
          <p:nvPr/>
        </p:nvSpPr>
        <p:spPr>
          <a:xfrm>
            <a:off x="3844814" y="710215"/>
            <a:ext cx="4668251" cy="5220068"/>
          </a:xfrm>
          <a:prstGeom prst="rect">
            <a:avLst/>
          </a:prstGeom>
        </p:spPr>
        <p:txBody>
          <a:bodyPr vert="horz" lIns="68580" tIns="34290" rIns="68580" bIns="34290" rtlCol="0" anchor="ctr">
            <a:noAutofit/>
          </a:bodyPr>
          <a:lstStyle/>
          <a:p>
            <a:pPr marL="257175" indent="-171450">
              <a:lnSpc>
                <a:spcPct val="90000"/>
              </a:lnSpc>
              <a:buFont typeface="Arial" panose="020B0604020202020204" pitchFamily="34" charset="0"/>
              <a:buChar char="•"/>
            </a:pPr>
            <a:r>
              <a:rPr lang="nb-NO" sz="1650"/>
              <a:t>Markedsføring, tilrettelegging</a:t>
            </a:r>
          </a:p>
          <a:p>
            <a:pPr marL="257175" indent="-171450">
              <a:lnSpc>
                <a:spcPct val="90000"/>
              </a:lnSpc>
              <a:buFont typeface="Arial" panose="020B0604020202020204" pitchFamily="34" charset="0"/>
              <a:buChar char="•"/>
            </a:pPr>
            <a:r>
              <a:rPr lang="nb-NO" sz="1650"/>
              <a:t>Mer fokus på vår egen minoritet, samene og deres språk og kultur i stedet for å gi i hytt og pine til tilreisende minoriteter. Mere fokus på dette i barnehage og grunnskole, bygge opp barnas kompetanse om samenes historie, kunst og kultur </a:t>
            </a:r>
          </a:p>
          <a:p>
            <a:pPr marL="257175" indent="-171450">
              <a:lnSpc>
                <a:spcPct val="90000"/>
              </a:lnSpc>
              <a:buFont typeface="Arial" panose="020B0604020202020204" pitchFamily="34" charset="0"/>
              <a:buChar char="•"/>
            </a:pPr>
            <a:r>
              <a:rPr lang="nb-NO" sz="1650"/>
              <a:t>læringsressurser på samisk</a:t>
            </a:r>
          </a:p>
          <a:p>
            <a:pPr marL="257175" indent="-171450">
              <a:lnSpc>
                <a:spcPct val="90000"/>
              </a:lnSpc>
              <a:buFont typeface="Arial" panose="020B0604020202020204" pitchFamily="34" charset="0"/>
              <a:buChar char="•"/>
            </a:pPr>
            <a:r>
              <a:rPr lang="nb-NO" sz="1650"/>
              <a:t>Legge til rette for at de kan få utøve sin samiske kultur.</a:t>
            </a:r>
          </a:p>
          <a:p>
            <a:pPr marL="257175" indent="-171450">
              <a:lnSpc>
                <a:spcPct val="90000"/>
              </a:lnSpc>
              <a:buFont typeface="Arial" panose="020B0604020202020204" pitchFamily="34" charset="0"/>
              <a:buChar char="•"/>
            </a:pPr>
            <a:r>
              <a:rPr lang="nb-NO" sz="1650"/>
              <a:t>Starte allerede i barnehagen.</a:t>
            </a:r>
          </a:p>
          <a:p>
            <a:pPr marL="257175" indent="-171450">
              <a:lnSpc>
                <a:spcPct val="90000"/>
              </a:lnSpc>
              <a:buFont typeface="Arial" panose="020B0604020202020204" pitchFamily="34" charset="0"/>
              <a:buChar char="•"/>
            </a:pPr>
            <a:r>
              <a:rPr lang="nb-NO" sz="1650"/>
              <a:t>Holder å ha studentgrupper for samer</a:t>
            </a:r>
          </a:p>
          <a:p>
            <a:pPr marL="257175" indent="-171450">
              <a:lnSpc>
                <a:spcPct val="90000"/>
              </a:lnSpc>
              <a:spcAft>
                <a:spcPts val="600"/>
              </a:spcAft>
              <a:buFont typeface="Arial" panose="020B0604020202020204" pitchFamily="34" charset="0"/>
              <a:buChar char="•"/>
            </a:pPr>
            <a:r>
              <a:rPr lang="nb-NO" sz="1650"/>
              <a:t>Integrere samisk kultur som en del av trøndersk kultur. Elever i barneskolen (og sikkert i ungdomsskolen) vet ikke at de har </a:t>
            </a:r>
            <a:r>
              <a:rPr lang="nb-NO" sz="1650" err="1"/>
              <a:t>f.eks</a:t>
            </a:r>
            <a:r>
              <a:rPr lang="nb-NO" sz="1650"/>
              <a:t> samer som driver med reindrift som nærmeste nabo på hytta på Røros, i </a:t>
            </a:r>
            <a:r>
              <a:rPr lang="nb-NO" sz="1650" err="1"/>
              <a:t>Tydalen</a:t>
            </a:r>
            <a:r>
              <a:rPr lang="nb-NO" sz="1650"/>
              <a:t> eller på Fosen, for å nevne noen. Bedre opplæring allerede i barnehagen, og videre i barne- og ungdomsskolen. Deler at utdanningen bør kanskje kunne gis på sør-samisk.</a:t>
            </a:r>
          </a:p>
        </p:txBody>
      </p:sp>
    </p:spTree>
    <p:extLst>
      <p:ext uri="{BB962C8B-B14F-4D97-AF65-F5344CB8AC3E}">
        <p14:creationId xmlns:p14="http://schemas.microsoft.com/office/powerpoint/2010/main" val="3454471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E6CBBD7-0388-4389-9B3F-2A06EF4E29B3}"/>
              </a:ext>
            </a:extLst>
          </p:cNvPr>
          <p:cNvSpPr>
            <a:spLocks noGrp="1"/>
          </p:cNvSpPr>
          <p:nvPr>
            <p:ph type="title"/>
          </p:nvPr>
        </p:nvSpPr>
        <p:spPr/>
        <p:txBody>
          <a:bodyPr/>
          <a:lstStyle/>
          <a:p>
            <a:r>
              <a:rPr lang="nb-NO"/>
              <a:t>Hovedmål</a:t>
            </a:r>
          </a:p>
        </p:txBody>
      </p:sp>
      <p:sp>
        <p:nvSpPr>
          <p:cNvPr id="3" name="Plassholder for innhold 2">
            <a:extLst>
              <a:ext uri="{FF2B5EF4-FFF2-40B4-BE49-F238E27FC236}">
                <a16:creationId xmlns:a16="http://schemas.microsoft.com/office/drawing/2014/main" id="{919C701A-A254-42C4-82BC-009D22820DE1}"/>
              </a:ext>
            </a:extLst>
          </p:cNvPr>
          <p:cNvSpPr>
            <a:spLocks noGrp="1"/>
          </p:cNvSpPr>
          <p:nvPr>
            <p:ph idx="1"/>
          </p:nvPr>
        </p:nvSpPr>
        <p:spPr/>
        <p:txBody>
          <a:bodyPr>
            <a:normAutofit fontScale="92500" lnSpcReduction="20000"/>
          </a:bodyPr>
          <a:lstStyle/>
          <a:p>
            <a:r>
              <a:rPr lang="nb-NO" sz="1800">
                <a:effectLst/>
                <a:latin typeface="Calibri" panose="020F0502020204030204" pitchFamily="34" charset="0"/>
                <a:ea typeface="Calibri" panose="020F0502020204030204" pitchFamily="34" charset="0"/>
              </a:rPr>
              <a:t>Kvalifiseringsstøtteprosjektet Unge sørsamer, </a:t>
            </a:r>
            <a:r>
              <a:rPr lang="nb-NO" sz="1800" err="1">
                <a:effectLst/>
                <a:latin typeface="Calibri" panose="020F0502020204030204" pitchFamily="34" charset="0"/>
                <a:ea typeface="Calibri" panose="020F0502020204030204" pitchFamily="34" charset="0"/>
              </a:rPr>
              <a:t>bysamisk</a:t>
            </a:r>
            <a:r>
              <a:rPr lang="nb-NO" sz="1800">
                <a:effectLst/>
                <a:latin typeface="Calibri" panose="020F0502020204030204" pitchFamily="34" charset="0"/>
                <a:ea typeface="Calibri" panose="020F0502020204030204" pitchFamily="34" charset="0"/>
              </a:rPr>
              <a:t> identitet og mobile praksiser (BYSØRSAM) – finansiert av RFF Trøndelag – har tatt utgangspunkt i ambisjoner, mål og tiltak for overlevelse og revitalisering av sørsamisk språk og kultur i mer urbane strøk. </a:t>
            </a:r>
          </a:p>
          <a:p>
            <a:r>
              <a:rPr lang="nb-NO" sz="1800">
                <a:effectLst/>
                <a:latin typeface="Calibri" panose="020F0502020204030204" pitchFamily="34" charset="0"/>
                <a:ea typeface="Calibri" panose="020F0502020204030204" pitchFamily="34" charset="0"/>
              </a:rPr>
              <a:t>Dette har vært et </a:t>
            </a:r>
            <a:r>
              <a:rPr lang="nb-NO" sz="1800" err="1">
                <a:effectLst/>
                <a:latin typeface="Calibri" panose="020F0502020204030204" pitchFamily="34" charset="0"/>
                <a:ea typeface="Calibri" panose="020F0502020204030204" pitchFamily="34" charset="0"/>
              </a:rPr>
              <a:t>medforskningsprosjekt</a:t>
            </a:r>
            <a:r>
              <a:rPr lang="nb-NO" sz="1800">
                <a:effectLst/>
                <a:latin typeface="Calibri" panose="020F0502020204030204" pitchFamily="34" charset="0"/>
                <a:ea typeface="Calibri" panose="020F0502020204030204" pitchFamily="34" charset="0"/>
              </a:rPr>
              <a:t> der TFoU, Trondheim kommune, Trøndelag fylkeskommune og samiske organisasjoner lokalisert i Trondheim har deltatt. Byen har hatt sterk vekst i den samiske befolkningen og Trondheim kommune er den største valgkretsen i det sørsamiske området. Det er i tillegg en betydelig universitets- og høyskoleby som tiltrekker seg samisk ungdom/unge voksne fra store deler av landet. Flere samiske organisasjoner er etablert i byen. </a:t>
            </a:r>
          </a:p>
          <a:p>
            <a:r>
              <a:rPr lang="nb-NO" sz="1800" b="1" i="1">
                <a:effectLst/>
                <a:latin typeface="Calibri" panose="020F0502020204030204" pitchFamily="34" charset="0"/>
                <a:ea typeface="Calibri" panose="020F0502020204030204" pitchFamily="34" charset="0"/>
              </a:rPr>
              <a:t>Hovedmålet har vært å utvikle kunnskap om hvordan bykommunen Trondheim kan utvikle tiltak som bidrar til at (sør)samisk ungdom/unge voksne får styrket sin sørsamiske språkkompetanse og samiske identitet.</a:t>
            </a:r>
            <a:r>
              <a:rPr lang="nb-NO" sz="1800">
                <a:effectLst/>
                <a:latin typeface="Calibri" panose="020F0502020204030204" pitchFamily="34" charset="0"/>
                <a:ea typeface="Calibri" panose="020F0502020204030204" pitchFamily="34" charset="0"/>
              </a:rPr>
              <a:t> </a:t>
            </a:r>
          </a:p>
          <a:p>
            <a:r>
              <a:rPr lang="nb-NO" sz="1800">
                <a:effectLst/>
                <a:latin typeface="Calibri" panose="020F0502020204030204" pitchFamily="34" charset="0"/>
                <a:ea typeface="Calibri" panose="020F0502020204030204" pitchFamily="34" charset="0"/>
              </a:rPr>
              <a:t>Prosjektet har søkt å gripe tak i problemstillinger knyttet til at unge sørsamer har mobile praksiser som påvirker utdanningsvalg, yrkesvalg, bosted, språkvalg og identitet, herunder: </a:t>
            </a:r>
            <a:r>
              <a:rPr lang="nb-NO" sz="1800" i="1">
                <a:effectLst/>
                <a:latin typeface="Calibri" panose="020F0502020204030204" pitchFamily="34" charset="0"/>
                <a:ea typeface="Calibri" panose="020F0502020204030204" pitchFamily="34" charset="0"/>
              </a:rPr>
              <a:t>Hvilke erfaringer, utfordringer og muligheter </a:t>
            </a:r>
            <a:r>
              <a:rPr lang="nb-NO" sz="1800">
                <a:effectLst/>
                <a:latin typeface="Calibri" panose="020F0502020204030204" pitchFamily="34" charset="0"/>
                <a:ea typeface="Calibri" panose="020F0502020204030204" pitchFamily="34" charset="0"/>
              </a:rPr>
              <a:t>knyttet til tilbud rundt utøvelse av egen kultur, bruk av egne språk og opplærings- og velferdstilbud som ivaretar </a:t>
            </a:r>
            <a:r>
              <a:rPr lang="nb-NO" sz="1800" i="1">
                <a:effectLst/>
                <a:latin typeface="Calibri" panose="020F0502020204030204" pitchFamily="34" charset="0"/>
                <a:ea typeface="Calibri" panose="020F0502020204030204" pitchFamily="34" charset="0"/>
              </a:rPr>
              <a:t>sørsamisk ungdom/unge voksnes </a:t>
            </a:r>
            <a:r>
              <a:rPr lang="nb-NO" sz="1800">
                <a:effectLst/>
                <a:latin typeface="Calibri" panose="020F0502020204030204" pitchFamily="34" charset="0"/>
                <a:ea typeface="Calibri" panose="020F0502020204030204" pitchFamily="34" charset="0"/>
              </a:rPr>
              <a:t>behov eksisterer i bykommunen Trondheim, samt </a:t>
            </a:r>
            <a:r>
              <a:rPr lang="nb-NO" sz="1800" i="1">
                <a:effectLst/>
                <a:latin typeface="Calibri" panose="020F0502020204030204" pitchFamily="34" charset="0"/>
                <a:ea typeface="Calibri" panose="020F0502020204030204" pitchFamily="34" charset="0"/>
              </a:rPr>
              <a:t>Hvordan mobilisere til - og legge til rette for - tiltaksutvikling rundt sørsamisk språk og kultur i Trondheim?</a:t>
            </a:r>
            <a:endParaRPr lang="nb-NO" sz="1800">
              <a:effectLst/>
              <a:latin typeface="Calibri" panose="020F0502020204030204" pitchFamily="34" charset="0"/>
              <a:ea typeface="Calibri" panose="020F0502020204030204" pitchFamily="34" charset="0"/>
            </a:endParaRPr>
          </a:p>
          <a:p>
            <a:endParaRPr lang="nb-NO"/>
          </a:p>
        </p:txBody>
      </p:sp>
    </p:spTree>
    <p:extLst>
      <p:ext uri="{BB962C8B-B14F-4D97-AF65-F5344CB8AC3E}">
        <p14:creationId xmlns:p14="http://schemas.microsoft.com/office/powerpoint/2010/main" val="9783459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tel 4">
            <a:extLst>
              <a:ext uri="{FF2B5EF4-FFF2-40B4-BE49-F238E27FC236}">
                <a16:creationId xmlns:a16="http://schemas.microsoft.com/office/drawing/2014/main" id="{5F145AF8-9507-41A9-B702-DC6B98C570B9}"/>
              </a:ext>
            </a:extLst>
          </p:cNvPr>
          <p:cNvSpPr>
            <a:spLocks noGrp="1"/>
          </p:cNvSpPr>
          <p:nvPr>
            <p:ph type="title"/>
          </p:nvPr>
        </p:nvSpPr>
        <p:spPr>
          <a:xfrm>
            <a:off x="630936" y="1268730"/>
            <a:ext cx="2934300" cy="4171488"/>
          </a:xfrm>
        </p:spPr>
        <p:txBody>
          <a:bodyPr vert="horz" wrap="square" lIns="68580" tIns="34290" rIns="68580" bIns="34290" numCol="1" rtlCol="0" anchor="ctr" anchorCtr="0" compatLnSpc="1">
            <a:prstTxWarp prst="textNoShape">
              <a:avLst/>
            </a:prstTxWarp>
            <a:normAutofit/>
          </a:bodyPr>
          <a:lstStyle/>
          <a:p>
            <a:r>
              <a:rPr lang="nb-NO" sz="1800">
                <a:ea typeface="+mj-ea"/>
                <a:cs typeface="+mj-cs"/>
              </a:rPr>
              <a:t>Trondheim er en universitets- og skoleby. </a:t>
            </a:r>
            <a:br>
              <a:rPr lang="nb-NO" sz="1800">
                <a:ea typeface="+mj-ea"/>
                <a:cs typeface="+mj-cs"/>
              </a:rPr>
            </a:br>
            <a:br>
              <a:rPr lang="nb-NO" sz="1800">
                <a:ea typeface="+mj-ea"/>
                <a:cs typeface="+mj-cs"/>
              </a:rPr>
            </a:br>
            <a:r>
              <a:rPr lang="nb-NO" sz="1800">
                <a:ea typeface="+mj-ea"/>
                <a:cs typeface="+mj-cs"/>
              </a:rPr>
              <a:t>Hva mener du må til for at utdanningsinstitusjonene skal kunne gi et godt tilbud til samiske studenter eller elever.</a:t>
            </a:r>
          </a:p>
        </p:txBody>
      </p:sp>
      <p:sp>
        <p:nvSpPr>
          <p:cNvPr id="7" name="TekstSylinder 6">
            <a:extLst>
              <a:ext uri="{FF2B5EF4-FFF2-40B4-BE49-F238E27FC236}">
                <a16:creationId xmlns:a16="http://schemas.microsoft.com/office/drawing/2014/main" id="{644D838C-08AB-4F14-B3B5-1BF311785411}"/>
              </a:ext>
            </a:extLst>
          </p:cNvPr>
          <p:cNvSpPr txBox="1"/>
          <p:nvPr/>
        </p:nvSpPr>
        <p:spPr>
          <a:xfrm>
            <a:off x="3844814" y="825623"/>
            <a:ext cx="4668251" cy="4935985"/>
          </a:xfrm>
          <a:prstGeom prst="rect">
            <a:avLst/>
          </a:prstGeom>
        </p:spPr>
        <p:txBody>
          <a:bodyPr vert="horz" lIns="68580" tIns="34290" rIns="68580" bIns="34290" rtlCol="0" anchor="ctr">
            <a:noAutofit/>
          </a:bodyPr>
          <a:lstStyle/>
          <a:p>
            <a:pPr marL="257175" indent="-171450">
              <a:lnSpc>
                <a:spcPct val="90000"/>
              </a:lnSpc>
              <a:buFont typeface="Arial" panose="020B0604020202020204" pitchFamily="34" charset="0"/>
              <a:buChar char="•"/>
            </a:pPr>
            <a:r>
              <a:rPr lang="nb-NO" sz="1650"/>
              <a:t>Informasjon på samisk på nettsider</a:t>
            </a:r>
          </a:p>
          <a:p>
            <a:pPr marL="257175" indent="-171450">
              <a:lnSpc>
                <a:spcPct val="90000"/>
              </a:lnSpc>
              <a:buFont typeface="Arial" panose="020B0604020202020204" pitchFamily="34" charset="0"/>
              <a:buChar char="•"/>
            </a:pPr>
            <a:r>
              <a:rPr lang="nb-NO" sz="1650"/>
              <a:t>Tilgjengelighet</a:t>
            </a:r>
          </a:p>
          <a:p>
            <a:pPr marL="257175" indent="-171450">
              <a:lnSpc>
                <a:spcPct val="90000"/>
              </a:lnSpc>
              <a:buFont typeface="Arial" panose="020B0604020202020204" pitchFamily="34" charset="0"/>
              <a:buChar char="•"/>
            </a:pPr>
            <a:r>
              <a:rPr lang="nb-NO" sz="1650"/>
              <a:t>Tilbud på samisk språk.</a:t>
            </a:r>
          </a:p>
          <a:p>
            <a:pPr marL="257175" indent="-171450">
              <a:lnSpc>
                <a:spcPct val="90000"/>
              </a:lnSpc>
              <a:buFont typeface="Arial" panose="020B0604020202020204" pitchFamily="34" charset="0"/>
              <a:buChar char="•"/>
            </a:pPr>
            <a:r>
              <a:rPr lang="nb-NO" sz="1650"/>
              <a:t>Samisk studentmiljø, gjerne rundt et sånt møtested/kulturformidler (ala </a:t>
            </a:r>
            <a:r>
              <a:rPr lang="nb-NO" sz="1650" err="1"/>
              <a:t>Tråante</a:t>
            </a:r>
            <a:r>
              <a:rPr lang="nb-NO" sz="1650"/>
              <a:t>)</a:t>
            </a:r>
          </a:p>
          <a:p>
            <a:pPr marL="257175" indent="-171450">
              <a:lnSpc>
                <a:spcPct val="90000"/>
              </a:lnSpc>
              <a:buFont typeface="Arial" panose="020B0604020202020204" pitchFamily="34" charset="0"/>
              <a:buChar char="•"/>
            </a:pPr>
            <a:r>
              <a:rPr lang="nb-NO" sz="1650"/>
              <a:t>Interessen for språk, kultur, levesett, utfordringer, samiske tradisjoner, samisk klesdrakt og samisk håndverk, bør kartlegges. For egen del har jeg interesse i kunnskap rundt det samiske, men ingen interesse av å lære meg språket.</a:t>
            </a:r>
          </a:p>
          <a:p>
            <a:pPr marL="257175" indent="-171450">
              <a:lnSpc>
                <a:spcPct val="90000"/>
              </a:lnSpc>
              <a:buFont typeface="Arial" panose="020B0604020202020204" pitchFamily="34" charset="0"/>
              <a:buChar char="•"/>
            </a:pPr>
            <a:r>
              <a:rPr lang="nb-NO" sz="1650"/>
              <a:t>Informasjon! Den vanlige trønderen kjenner ikke til samisk kultur.</a:t>
            </a:r>
          </a:p>
          <a:p>
            <a:pPr marL="257175" indent="-171450">
              <a:lnSpc>
                <a:spcPct val="90000"/>
              </a:lnSpc>
              <a:buFont typeface="Arial" panose="020B0604020202020204" pitchFamily="34" charset="0"/>
              <a:buChar char="•"/>
            </a:pPr>
            <a:r>
              <a:rPr lang="nb-NO" sz="1650"/>
              <a:t>Ansette flere med kunnskap om samisk språk og kultur.</a:t>
            </a:r>
          </a:p>
          <a:p>
            <a:pPr marL="257175" indent="-171450">
              <a:lnSpc>
                <a:spcPct val="90000"/>
              </a:lnSpc>
              <a:buFont typeface="Arial" panose="020B0604020202020204" pitchFamily="34" charset="0"/>
              <a:buChar char="•"/>
            </a:pPr>
            <a:r>
              <a:rPr lang="nb-NO" sz="1650"/>
              <a:t>Kulturformidling</a:t>
            </a:r>
          </a:p>
          <a:p>
            <a:pPr marL="257175" indent="-171450">
              <a:lnSpc>
                <a:spcPct val="90000"/>
              </a:lnSpc>
              <a:spcAft>
                <a:spcPts val="600"/>
              </a:spcAft>
              <a:buFont typeface="Arial" panose="020B0604020202020204" pitchFamily="34" charset="0"/>
              <a:buChar char="•"/>
            </a:pPr>
            <a:r>
              <a:rPr lang="nb-NO" sz="1650"/>
              <a:t>Få større fokus på Samiske aktiviteter, språk uke etc. å informer mer om dette i barnehager og skoler. Få inn en større del om samisk historie og oppgaver i skolen</a:t>
            </a:r>
          </a:p>
          <a:p>
            <a:pPr marL="214313" indent="-171450">
              <a:lnSpc>
                <a:spcPct val="90000"/>
              </a:lnSpc>
              <a:buFont typeface="Arial" panose="020B0604020202020204" pitchFamily="34" charset="0"/>
              <a:buChar char="•"/>
            </a:pPr>
            <a:r>
              <a:rPr lang="nb-NO" sz="1650"/>
              <a:t>På samme nivå som alle andre fler-språklige.</a:t>
            </a:r>
          </a:p>
        </p:txBody>
      </p:sp>
    </p:spTree>
    <p:extLst>
      <p:ext uri="{BB962C8B-B14F-4D97-AF65-F5344CB8AC3E}">
        <p14:creationId xmlns:p14="http://schemas.microsoft.com/office/powerpoint/2010/main" val="42433170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2C8887A-42B9-4829-8F11-E0082A129268}"/>
              </a:ext>
            </a:extLst>
          </p:cNvPr>
          <p:cNvSpPr>
            <a:spLocks noGrp="1"/>
          </p:cNvSpPr>
          <p:nvPr>
            <p:ph type="title"/>
          </p:nvPr>
        </p:nvSpPr>
        <p:spPr>
          <a:xfrm>
            <a:off x="630936" y="1268730"/>
            <a:ext cx="2700645" cy="4073652"/>
          </a:xfrm>
        </p:spPr>
        <p:txBody>
          <a:bodyPr vert="horz" wrap="square" lIns="68580" tIns="34290" rIns="68580" bIns="34290" numCol="1" rtlCol="0" anchor="ctr" anchorCtr="0" compatLnSpc="1">
            <a:prstTxWarp prst="textNoShape">
              <a:avLst/>
            </a:prstTxWarp>
            <a:normAutofit/>
          </a:bodyPr>
          <a:lstStyle/>
          <a:p>
            <a:r>
              <a:rPr lang="nb-NO" sz="1800">
                <a:ea typeface="+mj-ea"/>
                <a:cs typeface="+mj-cs"/>
              </a:rPr>
              <a:t>Trondheim er en universitets- og skoleby. </a:t>
            </a:r>
            <a:br>
              <a:rPr lang="nb-NO" sz="1800">
                <a:ea typeface="+mj-ea"/>
                <a:cs typeface="+mj-cs"/>
              </a:rPr>
            </a:br>
            <a:br>
              <a:rPr lang="nb-NO" sz="1800">
                <a:ea typeface="+mj-ea"/>
                <a:cs typeface="+mj-cs"/>
              </a:rPr>
            </a:br>
            <a:r>
              <a:rPr lang="nb-NO" sz="1800">
                <a:ea typeface="+mj-ea"/>
                <a:cs typeface="+mj-cs"/>
              </a:rPr>
              <a:t>Hva mener du må til for at utdannings-institusjonene skal kunne gi et godt tilbud til samiske studenter eller elever?</a:t>
            </a:r>
          </a:p>
        </p:txBody>
      </p:sp>
      <p:sp>
        <p:nvSpPr>
          <p:cNvPr id="4" name="TekstSylinder 3">
            <a:extLst>
              <a:ext uri="{FF2B5EF4-FFF2-40B4-BE49-F238E27FC236}">
                <a16:creationId xmlns:a16="http://schemas.microsoft.com/office/drawing/2014/main" id="{86D36418-F9F6-44DF-B79E-BC513EB38E93}"/>
              </a:ext>
            </a:extLst>
          </p:cNvPr>
          <p:cNvSpPr txBox="1"/>
          <p:nvPr/>
        </p:nvSpPr>
        <p:spPr>
          <a:xfrm>
            <a:off x="3844814" y="1271318"/>
            <a:ext cx="4668251" cy="4073652"/>
          </a:xfrm>
          <a:prstGeom prst="rect">
            <a:avLst/>
          </a:prstGeom>
        </p:spPr>
        <p:txBody>
          <a:bodyPr vert="horz" lIns="68580" tIns="34290" rIns="68580" bIns="34290" rtlCol="0" anchor="ctr">
            <a:normAutofit/>
          </a:bodyPr>
          <a:lstStyle/>
          <a:p>
            <a:pPr marL="257175" indent="-171450">
              <a:lnSpc>
                <a:spcPct val="90000"/>
              </a:lnSpc>
              <a:buFont typeface="Arial" panose="020B0604020202020204" pitchFamily="34" charset="0"/>
              <a:buChar char="•"/>
            </a:pPr>
            <a:r>
              <a:rPr lang="nb-NO" sz="1650"/>
              <a:t>Opprette tilleggskurs/linjer for samisk språk og kultur.</a:t>
            </a:r>
          </a:p>
          <a:p>
            <a:pPr marL="257175" indent="-171450">
              <a:lnSpc>
                <a:spcPct val="90000"/>
              </a:lnSpc>
              <a:buFont typeface="Arial" panose="020B0604020202020204" pitchFamily="34" charset="0"/>
              <a:buChar char="•"/>
            </a:pPr>
            <a:r>
              <a:rPr lang="nb-NO" sz="1650"/>
              <a:t>Prioriter barnas opplæringstilbud! Dernest er det viktig å ha tilbud på et fornuftig nivå, som kan opprettholdes over tid, også for voksne og eldre.</a:t>
            </a:r>
          </a:p>
          <a:p>
            <a:pPr marL="257175" indent="-171450">
              <a:lnSpc>
                <a:spcPct val="90000"/>
              </a:lnSpc>
              <a:buFont typeface="Arial" panose="020B0604020202020204" pitchFamily="34" charset="0"/>
              <a:buChar char="•"/>
            </a:pPr>
            <a:r>
              <a:rPr lang="nb-NO" sz="1650"/>
              <a:t>Legge til rette for at det ikke er obligatoriske krav knyttet til viktige samiske merkedager.</a:t>
            </a:r>
          </a:p>
          <a:p>
            <a:pPr marL="257175" indent="-171450">
              <a:lnSpc>
                <a:spcPct val="90000"/>
              </a:lnSpc>
              <a:buFont typeface="Arial" panose="020B0604020202020204" pitchFamily="34" charset="0"/>
              <a:buChar char="•"/>
            </a:pPr>
            <a:r>
              <a:rPr lang="nb-NO" sz="1650"/>
              <a:t>Tilrettelagt undervisning ved behov. Kan jo være språklige og kulturelle utfordringer i Trondheim? Sikkert veldig ulike behov, ingen ensartet gruppe.</a:t>
            </a:r>
          </a:p>
          <a:p>
            <a:pPr marL="257175" indent="-171450">
              <a:lnSpc>
                <a:spcPct val="90000"/>
              </a:lnSpc>
              <a:buFont typeface="Arial" panose="020B0604020202020204" pitchFamily="34" charset="0"/>
              <a:buChar char="•"/>
            </a:pPr>
            <a:r>
              <a:rPr lang="nb-NO" sz="1650"/>
              <a:t>At de betraktes på lik linje med alle andre studenter.</a:t>
            </a:r>
          </a:p>
          <a:p>
            <a:pPr marL="257175" indent="-171450">
              <a:lnSpc>
                <a:spcPct val="90000"/>
              </a:lnSpc>
              <a:spcAft>
                <a:spcPts val="600"/>
              </a:spcAft>
              <a:buFont typeface="Arial" panose="020B0604020202020204" pitchFamily="34" charset="0"/>
              <a:buChar char="•"/>
            </a:pPr>
            <a:r>
              <a:rPr lang="nb-NO" sz="1650"/>
              <a:t>Personale som behersker språk og kultur, midler til å kjøre «smale» kurs.</a:t>
            </a:r>
          </a:p>
        </p:txBody>
      </p:sp>
    </p:spTree>
    <p:extLst>
      <p:ext uri="{BB962C8B-B14F-4D97-AF65-F5344CB8AC3E}">
        <p14:creationId xmlns:p14="http://schemas.microsoft.com/office/powerpoint/2010/main" val="35523002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365EF04-62C4-4766-B8C1-9CEBEFBA8C9F}"/>
              </a:ext>
            </a:extLst>
          </p:cNvPr>
          <p:cNvSpPr>
            <a:spLocks noGrp="1"/>
          </p:cNvSpPr>
          <p:nvPr>
            <p:ph type="title"/>
          </p:nvPr>
        </p:nvSpPr>
        <p:spPr>
          <a:xfrm>
            <a:off x="630936" y="1268730"/>
            <a:ext cx="2700645" cy="4073652"/>
          </a:xfrm>
        </p:spPr>
        <p:txBody>
          <a:bodyPr vert="horz" wrap="square" lIns="68580" tIns="34290" rIns="68580" bIns="34290" numCol="1" rtlCol="0" anchor="ctr" anchorCtr="0" compatLnSpc="1">
            <a:prstTxWarp prst="textNoShape">
              <a:avLst/>
            </a:prstTxWarp>
            <a:normAutofit/>
          </a:bodyPr>
          <a:lstStyle/>
          <a:p>
            <a:r>
              <a:rPr lang="nb-NO" sz="1800">
                <a:ea typeface="+mj-ea"/>
                <a:cs typeface="+mj-cs"/>
              </a:rPr>
              <a:t>Trondheim er en universitets- og skoleby. </a:t>
            </a:r>
            <a:br>
              <a:rPr lang="nb-NO" sz="1800">
                <a:ea typeface="+mj-ea"/>
                <a:cs typeface="+mj-cs"/>
              </a:rPr>
            </a:br>
            <a:br>
              <a:rPr lang="nb-NO" sz="1800">
                <a:ea typeface="+mj-ea"/>
                <a:cs typeface="+mj-cs"/>
              </a:rPr>
            </a:br>
            <a:r>
              <a:rPr lang="nb-NO" sz="1800">
                <a:ea typeface="+mj-ea"/>
                <a:cs typeface="+mj-cs"/>
              </a:rPr>
              <a:t>Hva mener du må til for at utdannings-institusjonene skal kunne gi et godt tilbud til samiske studenter eller elever.</a:t>
            </a:r>
          </a:p>
        </p:txBody>
      </p:sp>
      <p:sp>
        <p:nvSpPr>
          <p:cNvPr id="4" name="TekstSylinder 3">
            <a:extLst>
              <a:ext uri="{FF2B5EF4-FFF2-40B4-BE49-F238E27FC236}">
                <a16:creationId xmlns:a16="http://schemas.microsoft.com/office/drawing/2014/main" id="{9C540643-7DE0-489C-AD25-E6194A462824}"/>
              </a:ext>
            </a:extLst>
          </p:cNvPr>
          <p:cNvSpPr txBox="1"/>
          <p:nvPr/>
        </p:nvSpPr>
        <p:spPr>
          <a:xfrm>
            <a:off x="3844814" y="1271318"/>
            <a:ext cx="4668251" cy="4073652"/>
          </a:xfrm>
          <a:prstGeom prst="rect">
            <a:avLst/>
          </a:prstGeom>
        </p:spPr>
        <p:txBody>
          <a:bodyPr vert="horz" lIns="68580" tIns="34290" rIns="68580" bIns="34290" rtlCol="0" anchor="ctr">
            <a:normAutofit/>
          </a:bodyPr>
          <a:lstStyle/>
          <a:p>
            <a:pPr marL="257175" indent="-171450">
              <a:lnSpc>
                <a:spcPct val="90000"/>
              </a:lnSpc>
              <a:buFont typeface="Arial" panose="020B0604020202020204" pitchFamily="34" charset="0"/>
              <a:buChar char="•"/>
            </a:pPr>
            <a:r>
              <a:rPr lang="nb-NO" sz="1650"/>
              <a:t>Samisk studentforening gjør en kjempejobb, og er viktig for samisk ungdom i </a:t>
            </a:r>
            <a:r>
              <a:rPr lang="nb-NO" sz="1650" err="1"/>
              <a:t>Tråante</a:t>
            </a:r>
            <a:r>
              <a:rPr lang="nb-NO" sz="1650"/>
              <a:t>. Fint om disse får midler til sitt arbeid.</a:t>
            </a:r>
          </a:p>
          <a:p>
            <a:pPr marL="257175" indent="-171450">
              <a:lnSpc>
                <a:spcPct val="90000"/>
              </a:lnSpc>
              <a:spcAft>
                <a:spcPts val="600"/>
              </a:spcAft>
              <a:buFont typeface="Arial" panose="020B0604020202020204" pitchFamily="34" charset="0"/>
              <a:buChar char="•"/>
            </a:pPr>
            <a:r>
              <a:rPr lang="nb-NO" sz="1650"/>
              <a:t>(Sør-)Samisk språk må ses fra flere perspektiv, det er så utrolig nyttig for et samfunn å være flerspråklig. F. eks. som i Nederland med </a:t>
            </a:r>
            <a:r>
              <a:rPr lang="nb-NO" sz="1650" err="1"/>
              <a:t>frysk</a:t>
            </a:r>
            <a:r>
              <a:rPr lang="nb-NO" sz="1650"/>
              <a:t> (vestfrisisk) og nederlandsk. </a:t>
            </a:r>
          </a:p>
          <a:p>
            <a:pPr marL="257175" indent="-171450">
              <a:lnSpc>
                <a:spcPct val="90000"/>
              </a:lnSpc>
              <a:spcAft>
                <a:spcPts val="600"/>
              </a:spcAft>
              <a:buFont typeface="Arial" panose="020B0604020202020204" pitchFamily="34" charset="0"/>
              <a:buChar char="•"/>
            </a:pPr>
            <a:r>
              <a:rPr lang="nb-NO" sz="1650"/>
              <a:t>Det må ses som en sjanse, i mange land er det helt naturlig at man har flere morsmål eller/og behersker flere språk. </a:t>
            </a:r>
          </a:p>
          <a:p>
            <a:pPr marL="257175" indent="-171450">
              <a:lnSpc>
                <a:spcPct val="90000"/>
              </a:lnSpc>
              <a:spcAft>
                <a:spcPts val="600"/>
              </a:spcAft>
              <a:buFont typeface="Arial" panose="020B0604020202020204" pitchFamily="34" charset="0"/>
              <a:buChar char="•"/>
            </a:pPr>
            <a:r>
              <a:rPr lang="nb-NO" sz="1650"/>
              <a:t>Flerspråklighet kan bygges inn i undervisningen, også veldig nyttig og inkluderende for elever med andre morsmål. Elevene kan dermed dele sin kunnskap som de har spesielt (muligens bare) tilknyttet til sine språk og kultur.</a:t>
            </a:r>
          </a:p>
        </p:txBody>
      </p:sp>
    </p:spTree>
    <p:extLst>
      <p:ext uri="{BB962C8B-B14F-4D97-AF65-F5344CB8AC3E}">
        <p14:creationId xmlns:p14="http://schemas.microsoft.com/office/powerpoint/2010/main" val="1002592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F15C8CE-21EC-4E02-8818-6D97881855D7}"/>
              </a:ext>
            </a:extLst>
          </p:cNvPr>
          <p:cNvSpPr>
            <a:spLocks noGrp="1"/>
          </p:cNvSpPr>
          <p:nvPr>
            <p:ph type="title"/>
          </p:nvPr>
        </p:nvSpPr>
        <p:spPr>
          <a:xfrm>
            <a:off x="630936" y="1268730"/>
            <a:ext cx="2700645" cy="4073652"/>
          </a:xfrm>
        </p:spPr>
        <p:txBody>
          <a:bodyPr vert="horz" wrap="square" lIns="68580" tIns="34290" rIns="68580" bIns="34290" numCol="1" rtlCol="0" anchor="ctr" anchorCtr="0" compatLnSpc="1">
            <a:prstTxWarp prst="textNoShape">
              <a:avLst/>
            </a:prstTxWarp>
            <a:normAutofit/>
          </a:bodyPr>
          <a:lstStyle/>
          <a:p>
            <a:r>
              <a:rPr lang="nb-NO" sz="1800">
                <a:ea typeface="+mj-ea"/>
                <a:cs typeface="+mj-cs"/>
              </a:rPr>
              <a:t>Trondheim er en universitets- og skoleby. </a:t>
            </a:r>
            <a:br>
              <a:rPr lang="nb-NO" sz="1800">
                <a:ea typeface="+mj-ea"/>
                <a:cs typeface="+mj-cs"/>
              </a:rPr>
            </a:br>
            <a:br>
              <a:rPr lang="nb-NO" sz="1800">
                <a:ea typeface="+mj-ea"/>
                <a:cs typeface="+mj-cs"/>
              </a:rPr>
            </a:br>
            <a:r>
              <a:rPr lang="nb-NO" sz="1800">
                <a:ea typeface="+mj-ea"/>
                <a:cs typeface="+mj-cs"/>
              </a:rPr>
              <a:t>Hva mener du må til for at utdanningsinstitusjonene skal kunne gi et godt tilbud til samiske studenter eller elever?</a:t>
            </a:r>
          </a:p>
        </p:txBody>
      </p:sp>
      <p:sp>
        <p:nvSpPr>
          <p:cNvPr id="4" name="TekstSylinder 3">
            <a:extLst>
              <a:ext uri="{FF2B5EF4-FFF2-40B4-BE49-F238E27FC236}">
                <a16:creationId xmlns:a16="http://schemas.microsoft.com/office/drawing/2014/main" id="{7B50DE2D-C517-43E3-8A32-605FA9A30CCD}"/>
              </a:ext>
            </a:extLst>
          </p:cNvPr>
          <p:cNvSpPr txBox="1"/>
          <p:nvPr/>
        </p:nvSpPr>
        <p:spPr>
          <a:xfrm>
            <a:off x="3844814" y="568171"/>
            <a:ext cx="4668251" cy="5468645"/>
          </a:xfrm>
          <a:prstGeom prst="rect">
            <a:avLst/>
          </a:prstGeom>
        </p:spPr>
        <p:txBody>
          <a:bodyPr vert="horz" lIns="68580" tIns="34290" rIns="68580" bIns="34290" rtlCol="0" anchor="ctr">
            <a:noAutofit/>
          </a:bodyPr>
          <a:lstStyle/>
          <a:p>
            <a:pPr>
              <a:lnSpc>
                <a:spcPct val="90000"/>
              </a:lnSpc>
              <a:spcAft>
                <a:spcPts val="450"/>
              </a:spcAft>
            </a:pPr>
            <a:r>
              <a:rPr lang="nb-NO" sz="1500" i="1"/>
              <a:t>Flere forslag, ikke nødvendigvis i en prioritert rekkefølge: </a:t>
            </a:r>
          </a:p>
          <a:p>
            <a:pPr marL="342900" indent="-342900">
              <a:lnSpc>
                <a:spcPct val="90000"/>
              </a:lnSpc>
              <a:spcAft>
                <a:spcPts val="450"/>
              </a:spcAft>
              <a:buFont typeface="+mj-lt"/>
              <a:buAutoNum type="arabicPeriod"/>
            </a:pPr>
            <a:r>
              <a:rPr lang="nb-NO" sz="1500"/>
              <a:t>Skilte på sørsamisk, i hvert fall utendørs men gjerne inne og f.eks. alle store NTNU logoer hvor hele navnet er skrevet ut bør stå på sørsamisk også. </a:t>
            </a:r>
          </a:p>
          <a:p>
            <a:pPr marL="342900" indent="-342900">
              <a:lnSpc>
                <a:spcPct val="90000"/>
              </a:lnSpc>
              <a:spcAft>
                <a:spcPts val="450"/>
              </a:spcAft>
              <a:buFont typeface="+mj-lt"/>
              <a:buAutoNum type="arabicPeriod"/>
            </a:pPr>
            <a:r>
              <a:rPr lang="nb-NO" sz="1500"/>
              <a:t>Ansette flere samer og personer med samisk kompetanse. </a:t>
            </a:r>
          </a:p>
          <a:p>
            <a:pPr marL="342900" indent="-342900">
              <a:lnSpc>
                <a:spcPct val="90000"/>
              </a:lnSpc>
              <a:spcAft>
                <a:spcPts val="450"/>
              </a:spcAft>
              <a:buFont typeface="+mj-lt"/>
              <a:buAutoNum type="arabicPeriod"/>
            </a:pPr>
            <a:r>
              <a:rPr lang="nb-NO" sz="1500"/>
              <a:t>Emnerevidering: At pensum i flere fag gjennomgås og avkoloniseres. Gi plass til samisk historie/kultur/språk i fag som språk, historie, lærerutdanning og helseutdanning. </a:t>
            </a:r>
          </a:p>
          <a:p>
            <a:pPr marL="342900" indent="-342900">
              <a:lnSpc>
                <a:spcPct val="90000"/>
              </a:lnSpc>
              <a:spcAft>
                <a:spcPts val="450"/>
              </a:spcAft>
              <a:buFont typeface="+mj-lt"/>
              <a:buAutoNum type="arabicPeriod"/>
            </a:pPr>
            <a:r>
              <a:rPr lang="nb-NO" sz="1500"/>
              <a:t>Opprette flere fag om sørsamisk språk, kultur og historie. Både innen lærerutdanning, historie og språk-fakultetene, men også generelle fag som f.eks. kan være komplementær-emner for siv.ing. studenter. </a:t>
            </a:r>
          </a:p>
          <a:p>
            <a:pPr marL="342900" indent="-342900">
              <a:lnSpc>
                <a:spcPct val="90000"/>
              </a:lnSpc>
              <a:spcAft>
                <a:spcPts val="450"/>
              </a:spcAft>
              <a:buFont typeface="+mj-lt"/>
              <a:buAutoNum type="arabicPeriod"/>
            </a:pPr>
            <a:r>
              <a:rPr lang="nb-NO" sz="1500"/>
              <a:t>Bruke mer samisk litteratur og forskning i fag. </a:t>
            </a:r>
          </a:p>
          <a:p>
            <a:pPr marL="342900" indent="-342900">
              <a:lnSpc>
                <a:spcPct val="90000"/>
              </a:lnSpc>
              <a:spcAft>
                <a:spcPts val="450"/>
              </a:spcAft>
              <a:buFont typeface="+mj-lt"/>
              <a:buAutoNum type="arabicPeriod"/>
            </a:pPr>
            <a:r>
              <a:rPr lang="nb-NO" sz="1500"/>
              <a:t>Legge ut bachelor, master og ph.d. oppgaver om samisk kultur og tema</a:t>
            </a:r>
          </a:p>
          <a:p>
            <a:pPr marL="342900" indent="-342900">
              <a:lnSpc>
                <a:spcPct val="90000"/>
              </a:lnSpc>
              <a:spcAft>
                <a:spcPts val="450"/>
              </a:spcAft>
              <a:buFont typeface="+mj-lt"/>
              <a:buAutoNum type="arabicPeriod"/>
            </a:pPr>
            <a:r>
              <a:rPr lang="nb-NO" sz="1500"/>
              <a:t>Synliggjøring av fagpolitiske konflikter (f.eks. arealbruk) </a:t>
            </a:r>
          </a:p>
          <a:p>
            <a:pPr marL="342900" indent="-342900">
              <a:lnSpc>
                <a:spcPct val="90000"/>
              </a:lnSpc>
              <a:spcAft>
                <a:spcPts val="450"/>
              </a:spcAft>
              <a:buFont typeface="+mj-lt"/>
              <a:buAutoNum type="arabicPeriod"/>
            </a:pPr>
            <a:r>
              <a:rPr lang="nb-NO" sz="1500"/>
              <a:t>Synliggjøring av faghistorisk arbeid. Hvilken tid ble forskningen utført i og hvilke synspunkt på denne tiden kan ha påvirket forskningen. </a:t>
            </a:r>
          </a:p>
        </p:txBody>
      </p:sp>
    </p:spTree>
    <p:extLst>
      <p:ext uri="{BB962C8B-B14F-4D97-AF65-F5344CB8AC3E}">
        <p14:creationId xmlns:p14="http://schemas.microsoft.com/office/powerpoint/2010/main" val="4984594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1A3A6B2-71DA-4B7D-B2D1-64AA39B94B4E}"/>
              </a:ext>
            </a:extLst>
          </p:cNvPr>
          <p:cNvSpPr>
            <a:spLocks noGrp="1"/>
          </p:cNvSpPr>
          <p:nvPr>
            <p:ph type="title"/>
          </p:nvPr>
        </p:nvSpPr>
        <p:spPr>
          <a:xfrm>
            <a:off x="630936" y="1268730"/>
            <a:ext cx="2700645" cy="4073652"/>
          </a:xfrm>
        </p:spPr>
        <p:txBody>
          <a:bodyPr vert="horz" wrap="square" lIns="68580" tIns="34290" rIns="68580" bIns="34290" numCol="1" rtlCol="0" anchor="ctr" anchorCtr="0" compatLnSpc="1">
            <a:prstTxWarp prst="textNoShape">
              <a:avLst/>
            </a:prstTxWarp>
            <a:normAutofit/>
          </a:bodyPr>
          <a:lstStyle/>
          <a:p>
            <a:r>
              <a:rPr lang="nb-NO" sz="1800">
                <a:ea typeface="+mj-ea"/>
                <a:cs typeface="+mj-cs"/>
              </a:rPr>
              <a:t>Hvordan mener du det kan arbeides for å involvere den samiske befolkningen i arbeidet med å styrke samisk språk og kultur i Trondheim?</a:t>
            </a:r>
          </a:p>
        </p:txBody>
      </p:sp>
      <p:sp>
        <p:nvSpPr>
          <p:cNvPr id="4" name="TekstSylinder 3">
            <a:extLst>
              <a:ext uri="{FF2B5EF4-FFF2-40B4-BE49-F238E27FC236}">
                <a16:creationId xmlns:a16="http://schemas.microsoft.com/office/drawing/2014/main" id="{08273EE1-95A7-47A4-BD3D-1985D6257AF8}"/>
              </a:ext>
            </a:extLst>
          </p:cNvPr>
          <p:cNvSpPr txBox="1"/>
          <p:nvPr/>
        </p:nvSpPr>
        <p:spPr>
          <a:xfrm>
            <a:off x="3844814" y="1271318"/>
            <a:ext cx="4668251" cy="4073652"/>
          </a:xfrm>
          <a:prstGeom prst="rect">
            <a:avLst/>
          </a:prstGeom>
        </p:spPr>
        <p:txBody>
          <a:bodyPr vert="horz" lIns="68580" tIns="34290" rIns="68580" bIns="34290" rtlCol="0" anchor="ctr">
            <a:normAutofit/>
          </a:bodyPr>
          <a:lstStyle/>
          <a:p>
            <a:pPr marL="257175" indent="-171450">
              <a:lnSpc>
                <a:spcPct val="90000"/>
              </a:lnSpc>
              <a:buFont typeface="Arial" panose="020B0604020202020204" pitchFamily="34" charset="0"/>
              <a:buChar char="•"/>
            </a:pPr>
            <a:r>
              <a:rPr lang="nb-NO" sz="1650"/>
              <a:t>Tilrettelegge for samisk kultur i bybildet</a:t>
            </a:r>
          </a:p>
          <a:p>
            <a:pPr marL="257175" indent="-171450">
              <a:lnSpc>
                <a:spcPct val="90000"/>
              </a:lnSpc>
              <a:buFont typeface="Arial" panose="020B0604020202020204" pitchFamily="34" charset="0"/>
              <a:buChar char="•"/>
            </a:pPr>
            <a:r>
              <a:rPr lang="nb-NO" sz="1650"/>
              <a:t>Vær åpen for andres og andre meninger enn de tradisjonelle</a:t>
            </a:r>
          </a:p>
          <a:p>
            <a:pPr marL="257175" indent="-171450">
              <a:lnSpc>
                <a:spcPct val="90000"/>
              </a:lnSpc>
              <a:buFont typeface="Arial" panose="020B0604020202020204" pitchFamily="34" charset="0"/>
              <a:buChar char="•"/>
            </a:pPr>
            <a:r>
              <a:rPr lang="nb-NO" sz="1650"/>
              <a:t>Flere samiske pedagoger</a:t>
            </a:r>
          </a:p>
          <a:p>
            <a:pPr marL="257175" indent="-171450">
              <a:lnSpc>
                <a:spcPct val="90000"/>
              </a:lnSpc>
              <a:buFont typeface="Arial" panose="020B0604020202020204" pitchFamily="34" charset="0"/>
              <a:buChar char="•"/>
            </a:pPr>
            <a:r>
              <a:rPr lang="nb-NO" sz="1650"/>
              <a:t>Arena for det, sted man kan samles</a:t>
            </a:r>
          </a:p>
          <a:p>
            <a:pPr marL="257175" indent="-171450">
              <a:lnSpc>
                <a:spcPct val="90000"/>
              </a:lnSpc>
              <a:buFont typeface="Arial" panose="020B0604020202020204" pitchFamily="34" charset="0"/>
              <a:buChar char="•"/>
            </a:pPr>
            <a:r>
              <a:rPr lang="nb-NO" sz="1650"/>
              <a:t>Bevisstgjøring og det å kunne nå ut til folket!</a:t>
            </a:r>
          </a:p>
          <a:p>
            <a:pPr marL="257175" indent="-171450">
              <a:lnSpc>
                <a:spcPct val="90000"/>
              </a:lnSpc>
              <a:buFont typeface="Arial" panose="020B0604020202020204" pitchFamily="34" charset="0"/>
              <a:buChar char="•"/>
            </a:pPr>
            <a:r>
              <a:rPr lang="nb-NO" sz="1650"/>
              <a:t>Starte allerede i barnehagen. Arrangementer, festivaler.</a:t>
            </a:r>
          </a:p>
          <a:p>
            <a:pPr marL="257175" indent="-171450">
              <a:lnSpc>
                <a:spcPct val="90000"/>
              </a:lnSpc>
              <a:buFont typeface="Arial" panose="020B0604020202020204" pitchFamily="34" charset="0"/>
              <a:buChar char="•"/>
            </a:pPr>
            <a:r>
              <a:rPr lang="nb-NO" sz="1650"/>
              <a:t>Bruke de ressursene som finnes i den samiske befolkningen for å få til et samarbeid. Unngå at det blir oss og dem.</a:t>
            </a:r>
          </a:p>
          <a:p>
            <a:pPr marL="257175" indent="-171450">
              <a:lnSpc>
                <a:spcPct val="90000"/>
              </a:lnSpc>
              <a:buFont typeface="Arial" panose="020B0604020202020204" pitchFamily="34" charset="0"/>
              <a:buChar char="•"/>
            </a:pPr>
            <a:r>
              <a:rPr lang="nb-NO" sz="1650"/>
              <a:t>Bruk torget til samiske aktiviteter/tema, må skape interesse og være synlig</a:t>
            </a:r>
          </a:p>
          <a:p>
            <a:pPr marL="257175" indent="-171450">
              <a:lnSpc>
                <a:spcPct val="90000"/>
              </a:lnSpc>
              <a:spcAft>
                <a:spcPts val="600"/>
              </a:spcAft>
              <a:buFont typeface="Arial" panose="020B0604020202020204" pitchFamily="34" charset="0"/>
              <a:buChar char="•"/>
            </a:pPr>
            <a:r>
              <a:rPr lang="nb-NO" sz="1650"/>
              <a:t>Inspirerende markedsføring</a:t>
            </a:r>
          </a:p>
        </p:txBody>
      </p:sp>
    </p:spTree>
    <p:extLst>
      <p:ext uri="{BB962C8B-B14F-4D97-AF65-F5344CB8AC3E}">
        <p14:creationId xmlns:p14="http://schemas.microsoft.com/office/powerpoint/2010/main" val="29646989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FE74E90-C99D-4D57-A6FF-C1B001D5A8AD}"/>
              </a:ext>
            </a:extLst>
          </p:cNvPr>
          <p:cNvSpPr>
            <a:spLocks noGrp="1"/>
          </p:cNvSpPr>
          <p:nvPr>
            <p:ph type="title"/>
          </p:nvPr>
        </p:nvSpPr>
        <p:spPr>
          <a:xfrm>
            <a:off x="630936" y="1268730"/>
            <a:ext cx="2700645" cy="4073652"/>
          </a:xfrm>
        </p:spPr>
        <p:txBody>
          <a:bodyPr vert="horz" wrap="square" lIns="68580" tIns="34290" rIns="68580" bIns="34290" numCol="1" rtlCol="0" anchor="ctr" anchorCtr="0" compatLnSpc="1">
            <a:prstTxWarp prst="textNoShape">
              <a:avLst/>
            </a:prstTxWarp>
            <a:normAutofit/>
          </a:bodyPr>
          <a:lstStyle/>
          <a:p>
            <a:r>
              <a:rPr lang="nb-NO" sz="1800">
                <a:ea typeface="+mj-ea"/>
                <a:cs typeface="+mj-cs"/>
              </a:rPr>
              <a:t>Hvordan mener du det kan arbeides for å involvere den samiske befolkningen i arbeidet med å styrke samisk språk og kultur i Trondheim?</a:t>
            </a:r>
          </a:p>
        </p:txBody>
      </p:sp>
      <p:sp>
        <p:nvSpPr>
          <p:cNvPr id="4" name="TekstSylinder 3">
            <a:extLst>
              <a:ext uri="{FF2B5EF4-FFF2-40B4-BE49-F238E27FC236}">
                <a16:creationId xmlns:a16="http://schemas.microsoft.com/office/drawing/2014/main" id="{DEECB970-60FB-4EF2-9B48-DF321569106A}"/>
              </a:ext>
            </a:extLst>
          </p:cNvPr>
          <p:cNvSpPr txBox="1"/>
          <p:nvPr/>
        </p:nvSpPr>
        <p:spPr>
          <a:xfrm>
            <a:off x="3844814" y="1271318"/>
            <a:ext cx="4668251" cy="4073652"/>
          </a:xfrm>
          <a:prstGeom prst="rect">
            <a:avLst/>
          </a:prstGeom>
        </p:spPr>
        <p:txBody>
          <a:bodyPr vert="horz" lIns="68580" tIns="34290" rIns="68580" bIns="34290" rtlCol="0" anchor="ctr">
            <a:noAutofit/>
          </a:bodyPr>
          <a:lstStyle/>
          <a:p>
            <a:pPr marL="257175" indent="-171450">
              <a:lnSpc>
                <a:spcPct val="90000"/>
              </a:lnSpc>
              <a:buFont typeface="Arial" panose="020B0604020202020204" pitchFamily="34" charset="0"/>
              <a:buChar char="•"/>
            </a:pPr>
            <a:r>
              <a:rPr lang="nb-NO" sz="1650"/>
              <a:t>Lytte til den samiske befolkningen om deres ønsker og behov.</a:t>
            </a:r>
          </a:p>
          <a:p>
            <a:pPr marL="257175" indent="-171450">
              <a:lnSpc>
                <a:spcPct val="90000"/>
              </a:lnSpc>
              <a:buFont typeface="Arial" panose="020B0604020202020204" pitchFamily="34" charset="0"/>
              <a:buChar char="•"/>
            </a:pPr>
            <a:r>
              <a:rPr lang="nb-NO" sz="1650"/>
              <a:t>Det må inn i skolen. Også små festivaler som folk kan oppsøke ved interesse.</a:t>
            </a:r>
          </a:p>
          <a:p>
            <a:pPr marL="257175" indent="-171450">
              <a:lnSpc>
                <a:spcPct val="90000"/>
              </a:lnSpc>
              <a:buFont typeface="Arial" panose="020B0604020202020204" pitchFamily="34" charset="0"/>
              <a:buChar char="•"/>
            </a:pPr>
            <a:r>
              <a:rPr lang="nb-NO" sz="1650"/>
              <a:t>Mere fokus, mere bevisstgjøring og synlighet</a:t>
            </a:r>
          </a:p>
          <a:p>
            <a:pPr marL="257175" indent="-171450">
              <a:lnSpc>
                <a:spcPct val="90000"/>
              </a:lnSpc>
              <a:buFont typeface="Arial" panose="020B0604020202020204" pitchFamily="34" charset="0"/>
              <a:buChar char="•"/>
            </a:pPr>
            <a:r>
              <a:rPr lang="nb-NO" sz="1650"/>
              <a:t>Ufarliggjør samisk kultur! Ikke presenter det som noe sært. Det samme med norske tradisjoner også! La det være en del av det daglige livet!</a:t>
            </a:r>
          </a:p>
          <a:p>
            <a:pPr marL="257175" indent="-171450">
              <a:lnSpc>
                <a:spcPct val="90000"/>
              </a:lnSpc>
              <a:buFont typeface="Arial" panose="020B0604020202020204" pitchFamily="34" charset="0"/>
              <a:buChar char="•"/>
            </a:pPr>
            <a:r>
              <a:rPr lang="nb-NO" sz="1650"/>
              <a:t>Invitere til et samarbeid via annonsering på nett og sosiale media.</a:t>
            </a:r>
          </a:p>
          <a:p>
            <a:pPr marL="257175" indent="-171450">
              <a:lnSpc>
                <a:spcPct val="90000"/>
              </a:lnSpc>
              <a:buFont typeface="Arial" panose="020B0604020202020204" pitchFamily="34" charset="0"/>
              <a:buChar char="•"/>
            </a:pPr>
            <a:r>
              <a:rPr lang="nb-NO" sz="1650"/>
              <a:t>Inkludere de med samisk bakgrunn i beslutninger på kommunenivå</a:t>
            </a:r>
          </a:p>
          <a:p>
            <a:pPr marL="257175" indent="-171450">
              <a:lnSpc>
                <a:spcPct val="90000"/>
              </a:lnSpc>
              <a:buFont typeface="Arial" panose="020B0604020202020204" pitchFamily="34" charset="0"/>
              <a:buChar char="•"/>
            </a:pPr>
            <a:r>
              <a:rPr lang="nb-NO" sz="1650"/>
              <a:t>Kartlegge behov</a:t>
            </a:r>
          </a:p>
          <a:p>
            <a:pPr marL="257175" indent="-171450">
              <a:lnSpc>
                <a:spcPct val="90000"/>
              </a:lnSpc>
              <a:spcAft>
                <a:spcPts val="600"/>
              </a:spcAft>
              <a:buFont typeface="Arial" panose="020B0604020202020204" pitchFamily="34" charset="0"/>
              <a:buChar char="•"/>
            </a:pPr>
            <a:r>
              <a:rPr lang="nb-NO" sz="1650"/>
              <a:t>Ta med lag og foreninger. Bidra med administrativ og økonomisk støtte. Ideelt sett bidra med langsiktig støtte, slik at det er mulig å rekruttere og lønne samer som kan ta administrative oppgaver også.</a:t>
            </a:r>
          </a:p>
        </p:txBody>
      </p:sp>
    </p:spTree>
    <p:extLst>
      <p:ext uri="{BB962C8B-B14F-4D97-AF65-F5344CB8AC3E}">
        <p14:creationId xmlns:p14="http://schemas.microsoft.com/office/powerpoint/2010/main" val="23808041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2B44153-1F05-4CFF-85EF-54E80789FBBE}"/>
              </a:ext>
            </a:extLst>
          </p:cNvPr>
          <p:cNvSpPr>
            <a:spLocks noGrp="1"/>
          </p:cNvSpPr>
          <p:nvPr>
            <p:ph type="title"/>
          </p:nvPr>
        </p:nvSpPr>
        <p:spPr>
          <a:xfrm>
            <a:off x="630936" y="1268730"/>
            <a:ext cx="2700645" cy="4073652"/>
          </a:xfrm>
        </p:spPr>
        <p:txBody>
          <a:bodyPr vert="horz" wrap="square" lIns="68580" tIns="34290" rIns="68580" bIns="34290" numCol="1" rtlCol="0" anchor="ctr" anchorCtr="0" compatLnSpc="1">
            <a:prstTxWarp prst="textNoShape">
              <a:avLst/>
            </a:prstTxWarp>
            <a:normAutofit/>
          </a:bodyPr>
          <a:lstStyle/>
          <a:p>
            <a:r>
              <a:rPr lang="nb-NO" sz="1800">
                <a:ea typeface="+mj-ea"/>
                <a:cs typeface="+mj-cs"/>
              </a:rPr>
              <a:t>Hvordan mener du det kan arbeides for å involvere den samiske befolkningen i arbeidet med å styrke samisk språk og kultur i Trondheim?</a:t>
            </a:r>
          </a:p>
        </p:txBody>
      </p:sp>
      <p:sp>
        <p:nvSpPr>
          <p:cNvPr id="4" name="TekstSylinder 3">
            <a:extLst>
              <a:ext uri="{FF2B5EF4-FFF2-40B4-BE49-F238E27FC236}">
                <a16:creationId xmlns:a16="http://schemas.microsoft.com/office/drawing/2014/main" id="{BF30757B-2BC2-4BA3-B1CC-58BBC97E1DD5}"/>
              </a:ext>
            </a:extLst>
          </p:cNvPr>
          <p:cNvSpPr txBox="1"/>
          <p:nvPr/>
        </p:nvSpPr>
        <p:spPr>
          <a:xfrm>
            <a:off x="3844814" y="1271318"/>
            <a:ext cx="4668251" cy="4073652"/>
          </a:xfrm>
          <a:prstGeom prst="rect">
            <a:avLst/>
          </a:prstGeom>
        </p:spPr>
        <p:txBody>
          <a:bodyPr vert="horz" lIns="68580" tIns="34290" rIns="68580" bIns="34290" rtlCol="0" anchor="ctr">
            <a:normAutofit/>
          </a:bodyPr>
          <a:lstStyle/>
          <a:p>
            <a:pPr marL="257175" indent="-171450">
              <a:lnSpc>
                <a:spcPct val="90000"/>
              </a:lnSpc>
              <a:buFont typeface="Arial" panose="020B0604020202020204" pitchFamily="34" charset="0"/>
              <a:buChar char="•"/>
            </a:pPr>
            <a:r>
              <a:rPr lang="nb-NO" sz="1650"/>
              <a:t>Invitere til møte, sende inn forslag.</a:t>
            </a:r>
          </a:p>
          <a:p>
            <a:pPr marL="257175" indent="-171450">
              <a:lnSpc>
                <a:spcPct val="90000"/>
              </a:lnSpc>
              <a:buFont typeface="Arial" panose="020B0604020202020204" pitchFamily="34" charset="0"/>
              <a:buChar char="•"/>
            </a:pPr>
            <a:r>
              <a:rPr lang="nb-NO" sz="1650"/>
              <a:t>En møteplass er jo en grei plass, der folk kan møtes.</a:t>
            </a:r>
          </a:p>
          <a:p>
            <a:pPr marL="257175" indent="-171450">
              <a:lnSpc>
                <a:spcPct val="90000"/>
              </a:lnSpc>
              <a:buFont typeface="Arial" panose="020B0604020202020204" pitchFamily="34" charset="0"/>
              <a:buChar char="•"/>
            </a:pPr>
            <a:r>
              <a:rPr lang="nb-NO" sz="1650"/>
              <a:t>Inviter dem med i fora der beslutninger tas!</a:t>
            </a:r>
          </a:p>
          <a:p>
            <a:pPr marL="257175" indent="-171450">
              <a:lnSpc>
                <a:spcPct val="90000"/>
              </a:lnSpc>
              <a:buFont typeface="Arial" panose="020B0604020202020204" pitchFamily="34" charset="0"/>
              <a:buChar char="•"/>
            </a:pPr>
            <a:r>
              <a:rPr lang="nb-NO" sz="1650"/>
              <a:t>Tryggheten på at det er en felles kultur og språkskatt vi må ivareta. Påminning om at spesielt sørsamisk må styrkes i vårt sørsamiske område. Likeverd!</a:t>
            </a:r>
          </a:p>
          <a:p>
            <a:pPr marL="257175" indent="-171450">
              <a:lnSpc>
                <a:spcPct val="90000"/>
              </a:lnSpc>
              <a:buFont typeface="Arial" panose="020B0604020202020204" pitchFamily="34" charset="0"/>
              <a:buChar char="•"/>
            </a:pPr>
            <a:r>
              <a:rPr lang="nb-NO" sz="1650"/>
              <a:t>Kanskje det er bra å synliggjøre hvilke muligheter er bak det for en egen personlig utvikling, og hvordan én person kan være en ressurs for så mange flere andre personer.</a:t>
            </a:r>
          </a:p>
          <a:p>
            <a:pPr marL="257175" indent="-171450">
              <a:lnSpc>
                <a:spcPct val="90000"/>
              </a:lnSpc>
              <a:spcAft>
                <a:spcPts val="600"/>
              </a:spcAft>
              <a:buFont typeface="Arial" panose="020B0604020202020204" pitchFamily="34" charset="0"/>
              <a:buChar char="•"/>
            </a:pPr>
            <a:r>
              <a:rPr lang="nb-NO" sz="1650"/>
              <a:t>Synes det jobbes godt for dette i Trondheim for tiden.</a:t>
            </a:r>
          </a:p>
        </p:txBody>
      </p:sp>
    </p:spTree>
    <p:extLst>
      <p:ext uri="{BB962C8B-B14F-4D97-AF65-F5344CB8AC3E}">
        <p14:creationId xmlns:p14="http://schemas.microsoft.com/office/powerpoint/2010/main" val="36706826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C10CD28-09FE-470E-BB10-907345B3A9AA}"/>
              </a:ext>
            </a:extLst>
          </p:cNvPr>
          <p:cNvSpPr>
            <a:spLocks noGrp="1"/>
          </p:cNvSpPr>
          <p:nvPr>
            <p:ph type="title"/>
          </p:nvPr>
        </p:nvSpPr>
        <p:spPr>
          <a:xfrm>
            <a:off x="567964" y="405353"/>
            <a:ext cx="8182466" cy="728221"/>
          </a:xfrm>
        </p:spPr>
        <p:txBody>
          <a:bodyPr/>
          <a:lstStyle/>
          <a:p>
            <a:r>
              <a:rPr lang="nb-NO"/>
              <a:t>Foreløpige konklusjoner og vegen videre?</a:t>
            </a:r>
          </a:p>
        </p:txBody>
      </p:sp>
      <p:sp>
        <p:nvSpPr>
          <p:cNvPr id="3" name="Plassholder for innhold 2">
            <a:extLst>
              <a:ext uri="{FF2B5EF4-FFF2-40B4-BE49-F238E27FC236}">
                <a16:creationId xmlns:a16="http://schemas.microsoft.com/office/drawing/2014/main" id="{5BDF8514-FCAF-4ACD-B10A-4C5EF2321E27}"/>
              </a:ext>
            </a:extLst>
          </p:cNvPr>
          <p:cNvSpPr>
            <a:spLocks noGrp="1"/>
          </p:cNvSpPr>
          <p:nvPr>
            <p:ph idx="1"/>
          </p:nvPr>
        </p:nvSpPr>
        <p:spPr>
          <a:xfrm>
            <a:off x="438346" y="1340963"/>
            <a:ext cx="8441703" cy="4937289"/>
          </a:xfrm>
        </p:spPr>
        <p:txBody>
          <a:bodyPr>
            <a:noAutofit/>
          </a:bodyPr>
          <a:lstStyle/>
          <a:p>
            <a:pPr marL="0" indent="0" algn="just">
              <a:lnSpc>
                <a:spcPct val="115000"/>
              </a:lnSpc>
              <a:spcAft>
                <a:spcPts val="1200"/>
              </a:spcAft>
              <a:buNone/>
            </a:pPr>
            <a:r>
              <a:rPr lang="nb-NO" sz="1600">
                <a:effectLst/>
                <a:latin typeface="Calibri" panose="020F0502020204030204" pitchFamily="34" charset="0"/>
                <a:ea typeface="Times New Roman" panose="02020603050405020304" pitchFamily="18" charset="0"/>
                <a:cs typeface="Times New Roman" panose="02020603050405020304" pitchFamily="18" charset="0"/>
              </a:rPr>
              <a:t>Det er i første omgang viktig å ta fatt i det man kan gjøre noe med på kort sikt, slik at man på en god måte kommer seg fra plan til handling og kan synligjøre de små seire. Vi velger derfor å trekke frem noen nøkkelområder som bør vies særlig oppmerksomhet fremover (jf. også </a:t>
            </a:r>
            <a:r>
              <a:rPr lang="nb-NO" sz="1600"/>
              <a:t>Carlsson og Lysø 2020: 27-29</a:t>
            </a:r>
            <a:r>
              <a:rPr lang="nb-NO" sz="1600">
                <a:latin typeface="Calibri" panose="020F0502020204030204" pitchFamily="34" charset="0"/>
                <a:cs typeface="Times New Roman" panose="02020603050405020304" pitchFamily="18" charset="0"/>
              </a:rPr>
              <a:t>):</a:t>
            </a:r>
            <a:endParaRPr lang="nb-NO" sz="160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200"/>
              </a:spcAft>
              <a:buFont typeface="Symbol" panose="05050102010706020507" pitchFamily="18" charset="2"/>
              <a:buChar char=""/>
            </a:pPr>
            <a:r>
              <a:rPr lang="nb-NO" sz="1600">
                <a:latin typeface="Calibri" panose="020F0502020204030204" pitchFamily="34" charset="0"/>
                <a:cs typeface="Times New Roman" panose="02020603050405020304" pitchFamily="18" charset="0"/>
              </a:rPr>
              <a:t>Kommunikasjon, organisering og ledelse av det sørsamiske arbeidet i Trondheim, herunder informasjon og synlighet på kommunens hjemmeside,  sider på sosiale medier og samarbeid med NTNU, Nord Universitet og andre relevante organisasjoner i så henseende</a:t>
            </a:r>
          </a:p>
          <a:p>
            <a:pPr marR="180340" lvl="1" indent="-342900">
              <a:lnSpc>
                <a:spcPct val="115000"/>
              </a:lnSpc>
              <a:buFont typeface="Courier New" panose="02070309020205020404" pitchFamily="49" charset="0"/>
              <a:buChar char="o"/>
              <a:tabLst>
                <a:tab pos="269875" algn="l"/>
                <a:tab pos="318770" algn="l"/>
                <a:tab pos="269875" algn="l"/>
              </a:tabLst>
            </a:pPr>
            <a:r>
              <a:rPr lang="nb-NO" sz="1600">
                <a:latin typeface="Calibri" panose="020F0502020204030204" pitchFamily="34" charset="0"/>
                <a:cs typeface="Times New Roman" panose="02020603050405020304" pitchFamily="18" charset="0"/>
              </a:rPr>
              <a:t>Ansvars- og arbeidsdeling internt i kommunen, samt samarbeid med den samiske befolkningen, samiske ressurser ellers og paraplyorganisasjonen </a:t>
            </a:r>
            <a:r>
              <a:rPr lang="nb-NO" sz="1600" err="1">
                <a:latin typeface="Calibri" panose="020F0502020204030204" pitchFamily="34" charset="0"/>
                <a:cs typeface="Times New Roman" panose="02020603050405020304" pitchFamily="18" charset="0"/>
              </a:rPr>
              <a:t>Saemien</a:t>
            </a:r>
            <a:r>
              <a:rPr lang="nb-NO" sz="1600">
                <a:latin typeface="Calibri" panose="020F0502020204030204" pitchFamily="34" charset="0"/>
                <a:cs typeface="Times New Roman" panose="02020603050405020304" pitchFamily="18" charset="0"/>
              </a:rPr>
              <a:t> </a:t>
            </a:r>
            <a:r>
              <a:rPr lang="nb-NO" sz="1600" err="1">
                <a:latin typeface="Calibri" panose="020F0502020204030204" pitchFamily="34" charset="0"/>
                <a:cs typeface="Times New Roman" panose="02020603050405020304" pitchFamily="18" charset="0"/>
              </a:rPr>
              <a:t>Sijjie</a:t>
            </a:r>
            <a:r>
              <a:rPr lang="nb-NO" sz="1600">
                <a:latin typeface="Calibri" panose="020F0502020204030204" pitchFamily="34" charset="0"/>
                <a:cs typeface="Times New Roman" panose="02020603050405020304" pitchFamily="18" charset="0"/>
              </a:rPr>
              <a:t> </a:t>
            </a:r>
            <a:r>
              <a:rPr lang="nb-NO" sz="1600" err="1">
                <a:latin typeface="Calibri" panose="020F0502020204030204" pitchFamily="34" charset="0"/>
                <a:cs typeface="Times New Roman" panose="02020603050405020304" pitchFamily="18" charset="0"/>
              </a:rPr>
              <a:t>Tråante</a:t>
            </a:r>
            <a:r>
              <a:rPr lang="nb-NO" sz="1600">
                <a:latin typeface="Calibri" panose="020F0502020204030204" pitchFamily="34" charset="0"/>
                <a:cs typeface="Times New Roman" panose="02020603050405020304" pitchFamily="18" charset="0"/>
              </a:rPr>
              <a:t>. Denne skiftet til </a:t>
            </a:r>
            <a:r>
              <a:rPr lang="nb-NO" sz="1600" i="1" err="1">
                <a:latin typeface="Calibri" panose="020F0502020204030204" pitchFamily="34" charset="0"/>
                <a:cs typeface="Times New Roman" panose="02020603050405020304" pitchFamily="18" charset="0"/>
              </a:rPr>
              <a:t>Tråanten</a:t>
            </a:r>
            <a:r>
              <a:rPr lang="nb-NO" sz="1600" i="1">
                <a:latin typeface="Calibri" panose="020F0502020204030204" pitchFamily="34" charset="0"/>
                <a:cs typeface="Times New Roman" panose="02020603050405020304" pitchFamily="18" charset="0"/>
              </a:rPr>
              <a:t> </a:t>
            </a:r>
            <a:r>
              <a:rPr lang="nb-NO" sz="1600" i="1" err="1">
                <a:latin typeface="Calibri" panose="020F0502020204030204" pitchFamily="34" charset="0"/>
                <a:cs typeface="Times New Roman" panose="02020603050405020304" pitchFamily="18" charset="0"/>
              </a:rPr>
              <a:t>Saemien</a:t>
            </a:r>
            <a:r>
              <a:rPr lang="nb-NO" sz="1600" i="1">
                <a:latin typeface="Calibri" panose="020F0502020204030204" pitchFamily="34" charset="0"/>
                <a:cs typeface="Times New Roman" panose="02020603050405020304" pitchFamily="18" charset="0"/>
              </a:rPr>
              <a:t> </a:t>
            </a:r>
            <a:r>
              <a:rPr lang="nb-NO" sz="1600" i="1" err="1">
                <a:latin typeface="Calibri" panose="020F0502020204030204" pitchFamily="34" charset="0"/>
                <a:cs typeface="Times New Roman" panose="02020603050405020304" pitchFamily="18" charset="0"/>
              </a:rPr>
              <a:t>Dåehkie</a:t>
            </a:r>
            <a:r>
              <a:rPr lang="nb-NO" sz="1600" i="1">
                <a:latin typeface="Calibri" panose="020F0502020204030204" pitchFamily="34" charset="0"/>
                <a:cs typeface="Times New Roman" panose="02020603050405020304" pitchFamily="18" charset="0"/>
              </a:rPr>
              <a:t> </a:t>
            </a:r>
            <a:r>
              <a:rPr lang="nb-NO" sz="1600">
                <a:latin typeface="Calibri" panose="020F0502020204030204" pitchFamily="34" charset="0"/>
                <a:cs typeface="Times New Roman" panose="02020603050405020304" pitchFamily="18" charset="0"/>
              </a:rPr>
              <a:t>fra 1. januar 2021 pga. navnelikheten til </a:t>
            </a:r>
            <a:r>
              <a:rPr lang="nb-NO" sz="1600" err="1">
                <a:latin typeface="Calibri" panose="020F0502020204030204" pitchFamily="34" charset="0"/>
                <a:cs typeface="Times New Roman" panose="02020603050405020304" pitchFamily="18" charset="0"/>
              </a:rPr>
              <a:t>Saemien</a:t>
            </a:r>
            <a:r>
              <a:rPr lang="nb-NO" sz="1600">
                <a:latin typeface="Calibri" panose="020F0502020204030204" pitchFamily="34" charset="0"/>
                <a:cs typeface="Times New Roman" panose="02020603050405020304" pitchFamily="18" charset="0"/>
              </a:rPr>
              <a:t> </a:t>
            </a:r>
            <a:r>
              <a:rPr lang="nb-NO" sz="1600" err="1">
                <a:latin typeface="Calibri" panose="020F0502020204030204" pitchFamily="34" charset="0"/>
                <a:cs typeface="Times New Roman" panose="02020603050405020304" pitchFamily="18" charset="0"/>
              </a:rPr>
              <a:t>Sijte</a:t>
            </a:r>
            <a:r>
              <a:rPr lang="nb-NO" sz="1600">
                <a:latin typeface="Calibri" panose="020F0502020204030204" pitchFamily="34" charset="0"/>
                <a:cs typeface="Times New Roman" panose="02020603050405020304" pitchFamily="18" charset="0"/>
              </a:rPr>
              <a:t> – Sørsamisk museum på Snåsa. </a:t>
            </a:r>
          </a:p>
          <a:p>
            <a:pPr marR="180340" lvl="1" indent="-342900">
              <a:lnSpc>
                <a:spcPct val="115000"/>
              </a:lnSpc>
              <a:buFont typeface="Courier New" panose="02070309020205020404" pitchFamily="49" charset="0"/>
              <a:buChar char="o"/>
              <a:tabLst>
                <a:tab pos="269875" algn="l"/>
                <a:tab pos="318770" algn="l"/>
                <a:tab pos="269875" algn="l"/>
              </a:tabLst>
            </a:pPr>
            <a:r>
              <a:rPr lang="nb-NO" sz="1600">
                <a:latin typeface="Calibri" panose="020F0502020204030204" pitchFamily="34" charset="0"/>
                <a:cs typeface="Times New Roman" panose="02020603050405020304" pitchFamily="18" charset="0"/>
              </a:rPr>
              <a:t>Sørsamisk kunnskapspark – som eies av Kunnskapsdepartementet og styres av Utdanningsdirektoratet – har nettopp åpnet et kontor i Trondheim. </a:t>
            </a:r>
          </a:p>
          <a:p>
            <a:pPr marL="400050" marR="180340" lvl="1" indent="0">
              <a:lnSpc>
                <a:spcPct val="115000"/>
              </a:lnSpc>
              <a:buNone/>
              <a:tabLst>
                <a:tab pos="269875" algn="l"/>
                <a:tab pos="318770" algn="l"/>
                <a:tab pos="269875" algn="l"/>
              </a:tabLst>
            </a:pPr>
            <a:endParaRPr lang="nb-NO" sz="160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584149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E7B1945-7778-4F68-A100-FC2F1A585E8B}"/>
              </a:ext>
            </a:extLst>
          </p:cNvPr>
          <p:cNvSpPr>
            <a:spLocks noGrp="1"/>
          </p:cNvSpPr>
          <p:nvPr>
            <p:ph type="title"/>
          </p:nvPr>
        </p:nvSpPr>
        <p:spPr/>
        <p:txBody>
          <a:bodyPr/>
          <a:lstStyle/>
          <a:p>
            <a:endParaRPr lang="nb-NO"/>
          </a:p>
        </p:txBody>
      </p:sp>
      <p:sp>
        <p:nvSpPr>
          <p:cNvPr id="3" name="Plassholder for innhold 2">
            <a:extLst>
              <a:ext uri="{FF2B5EF4-FFF2-40B4-BE49-F238E27FC236}">
                <a16:creationId xmlns:a16="http://schemas.microsoft.com/office/drawing/2014/main" id="{21F1CE03-2871-4585-B34C-C547AF39E695}"/>
              </a:ext>
            </a:extLst>
          </p:cNvPr>
          <p:cNvSpPr>
            <a:spLocks noGrp="1"/>
          </p:cNvSpPr>
          <p:nvPr>
            <p:ph idx="1"/>
          </p:nvPr>
        </p:nvSpPr>
        <p:spPr/>
        <p:txBody>
          <a:bodyPr>
            <a:normAutofit fontScale="55000" lnSpcReduction="20000"/>
          </a:bodyPr>
          <a:lstStyle/>
          <a:p>
            <a:pPr marR="180340" lvl="1" indent="-342900">
              <a:lnSpc>
                <a:spcPct val="135000"/>
              </a:lnSpc>
              <a:buFont typeface="Courier New" panose="02070309020205020404" pitchFamily="49" charset="0"/>
              <a:buChar char="o"/>
              <a:tabLst>
                <a:tab pos="269875" algn="l"/>
                <a:tab pos="318770" algn="l"/>
                <a:tab pos="269875" algn="l"/>
              </a:tabLst>
            </a:pPr>
            <a:r>
              <a:rPr lang="nb-NO" sz="2900">
                <a:latin typeface="Calibri" panose="020F0502020204030204" pitchFamily="34" charset="0"/>
                <a:cs typeface="Times New Roman" panose="02020603050405020304" pitchFamily="18" charset="0"/>
              </a:rPr>
              <a:t>Kunnskap om avtalen med Sametinget og kommunens forpliktelser, samt kontinuerlig forankring og avklaring av ansvar for oppfølging av avtalen i alle kommunale avdelinger/tjenesteområder. Det jobbes fortsatt med å lande avtalen ultimo 2020.</a:t>
            </a:r>
          </a:p>
          <a:p>
            <a:pPr marR="180340" lvl="1" indent="-342900">
              <a:lnSpc>
                <a:spcPct val="135000"/>
              </a:lnSpc>
              <a:buFont typeface="Courier New" panose="02070309020205020404" pitchFamily="49" charset="0"/>
              <a:buChar char="o"/>
              <a:tabLst>
                <a:tab pos="269875" algn="l"/>
                <a:tab pos="318770" algn="l"/>
                <a:tab pos="269875" algn="l"/>
              </a:tabLst>
            </a:pPr>
            <a:r>
              <a:rPr lang="nb-NO" sz="2900">
                <a:latin typeface="Calibri" panose="020F0502020204030204" pitchFamily="34" charset="0"/>
                <a:cs typeface="Times New Roman" panose="02020603050405020304" pitchFamily="18" charset="0"/>
              </a:rPr>
              <a:t>Som det fremgår av Sametinget (2020b) har NTNU fått støtte på 30 000 kroner for å arrangere sørsamisk språkkurs for ansatte og studenter. Man ønsker å øke kunnskap om det sørsamiske språket på skolen, spesielt ved Institutt for Lærerutdanning. Målet er at ansatte i vitenskapelige stillinger kan få grunnleggende kunnskaper i det sørsamiske språket som de kan bruke i undervisning og forskning. Etter at kurset er avsluttet skal det opprettes en språkkafé hvor språkkunnskapene skal videreutvikles på egen hånd. </a:t>
            </a:r>
            <a:r>
              <a:rPr lang="nb-NO" sz="2900" err="1">
                <a:latin typeface="Calibri" panose="020F0502020204030204" pitchFamily="34" charset="0"/>
                <a:cs typeface="Times New Roman" panose="02020603050405020304" pitchFamily="18" charset="0"/>
              </a:rPr>
              <a:t>Språkkaféen</a:t>
            </a:r>
            <a:r>
              <a:rPr lang="nb-NO" sz="2900">
                <a:latin typeface="Calibri" panose="020F0502020204030204" pitchFamily="34" charset="0"/>
                <a:cs typeface="Times New Roman" panose="02020603050405020304" pitchFamily="18" charset="0"/>
              </a:rPr>
              <a:t> skal bli et samlingspunkt for alle uansett nivået på språkferdigheter. Denne bevilgningen fra sametingsrådet er i tråd med prioriteringene i </a:t>
            </a:r>
            <a:r>
              <a:rPr lang="nb-NO" sz="2900" err="1">
                <a:latin typeface="Calibri" panose="020F0502020204030204" pitchFamily="34" charset="0"/>
                <a:cs typeface="Times New Roman" panose="02020603050405020304" pitchFamily="18" charset="0"/>
              </a:rPr>
              <a:t>Muohtačalmmit</a:t>
            </a:r>
            <a:r>
              <a:rPr lang="nb-NO" sz="2900">
                <a:latin typeface="Calibri" panose="020F0502020204030204" pitchFamily="34" charset="0"/>
                <a:cs typeface="Times New Roman" panose="02020603050405020304" pitchFamily="18" charset="0"/>
              </a:rPr>
              <a:t>-erklæringen, sametingsrådets tiltredelseserklæring, der man blant annet understreker viktigheten av å sikre for at de samiske språkene høres og brukes.</a:t>
            </a:r>
          </a:p>
          <a:p>
            <a:endParaRPr lang="nb-NO"/>
          </a:p>
        </p:txBody>
      </p:sp>
    </p:spTree>
    <p:extLst>
      <p:ext uri="{BB962C8B-B14F-4D97-AF65-F5344CB8AC3E}">
        <p14:creationId xmlns:p14="http://schemas.microsoft.com/office/powerpoint/2010/main" val="5007999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1E38A4C-2BFC-4056-8CFF-DAB05A90C2E6}"/>
              </a:ext>
            </a:extLst>
          </p:cNvPr>
          <p:cNvSpPr>
            <a:spLocks noGrp="1"/>
          </p:cNvSpPr>
          <p:nvPr>
            <p:ph type="title"/>
          </p:nvPr>
        </p:nvSpPr>
        <p:spPr/>
        <p:txBody>
          <a:bodyPr/>
          <a:lstStyle/>
          <a:p>
            <a:endParaRPr lang="nb-NO"/>
          </a:p>
        </p:txBody>
      </p:sp>
      <p:sp>
        <p:nvSpPr>
          <p:cNvPr id="3" name="Plassholder for innhold 2">
            <a:extLst>
              <a:ext uri="{FF2B5EF4-FFF2-40B4-BE49-F238E27FC236}">
                <a16:creationId xmlns:a16="http://schemas.microsoft.com/office/drawing/2014/main" id="{24311E9A-5982-438A-B473-E877D8838FEB}"/>
              </a:ext>
            </a:extLst>
          </p:cNvPr>
          <p:cNvSpPr>
            <a:spLocks noGrp="1"/>
          </p:cNvSpPr>
          <p:nvPr>
            <p:ph idx="1"/>
          </p:nvPr>
        </p:nvSpPr>
        <p:spPr/>
        <p:txBody>
          <a:bodyPr/>
          <a:lstStyle/>
          <a:p>
            <a:pPr algn="just">
              <a:lnSpc>
                <a:spcPct val="115000"/>
              </a:lnSpc>
              <a:spcAft>
                <a:spcPts val="1200"/>
              </a:spcAft>
              <a:buFont typeface="Symbol" panose="05050102010706020507" pitchFamily="18" charset="2"/>
              <a:buChar char=""/>
            </a:pPr>
            <a:r>
              <a:rPr lang="nb-NO" sz="1600">
                <a:latin typeface="Calibri" panose="020F0502020204030204" pitchFamily="34" charset="0"/>
                <a:cs typeface="Times New Roman" panose="02020603050405020304" pitchFamily="18" charset="0"/>
              </a:rPr>
              <a:t>Den sørsamiske befolkningen er en liten populasjon i et stort område på tvers av fylkes- og landegrenser. Dette gjør det nødvendig med samarbeid mellom sørsamiske kommuner (jf. nettverksarbeidet i KS igangsatt vinteren 2020), sørsamiske institusjoner og språksentra (jf. ønsker fra Trøndelag fylkeskommune). Eksempler på samarbeidsområder kan være innsatser for felles ressursutnytting, tiltaksutforming og erfarings- og kompetansedeling/-utvikling, herunder i lys av:</a:t>
            </a:r>
          </a:p>
          <a:p>
            <a:pPr marR="180340" lvl="1" indent="-342900">
              <a:lnSpc>
                <a:spcPct val="115000"/>
              </a:lnSpc>
              <a:buFont typeface="Courier New" panose="02070309020205020404" pitchFamily="49" charset="0"/>
              <a:buChar char="o"/>
              <a:tabLst>
                <a:tab pos="269875" algn="l"/>
                <a:tab pos="318770" algn="l"/>
                <a:tab pos="269875" algn="l"/>
              </a:tabLst>
            </a:pPr>
            <a:r>
              <a:rPr lang="nb-NO" sz="1600">
                <a:latin typeface="Calibri" panose="020F0502020204030204" pitchFamily="34" charset="0"/>
                <a:cs typeface="Times New Roman" panose="02020603050405020304" pitchFamily="18" charset="0"/>
              </a:rPr>
              <a:t>Mobilitet i den samiske befolkningen generelt og den sørsamiske delen av befolkningen spesielt. </a:t>
            </a:r>
          </a:p>
          <a:p>
            <a:pPr marR="180340" lvl="1" indent="-342900">
              <a:lnSpc>
                <a:spcPct val="115000"/>
              </a:lnSpc>
              <a:buFont typeface="Courier New" panose="02070309020205020404" pitchFamily="49" charset="0"/>
              <a:buChar char="o"/>
              <a:tabLst>
                <a:tab pos="269875" algn="l"/>
                <a:tab pos="318770" algn="l"/>
                <a:tab pos="269875" algn="l"/>
              </a:tabLst>
            </a:pPr>
            <a:r>
              <a:rPr lang="nb-NO" sz="1600">
                <a:latin typeface="Calibri" panose="020F0502020204030204" pitchFamily="34" charset="0"/>
                <a:cs typeface="Times New Roman" panose="02020603050405020304" pitchFamily="18" charset="0"/>
              </a:rPr>
              <a:t>Økt bruk av digitale verktøy for kommunikasjon, formidling og læring/undervisning.</a:t>
            </a:r>
          </a:p>
          <a:p>
            <a:pPr marR="180340" lvl="1" indent="-342900">
              <a:lnSpc>
                <a:spcPct val="115000"/>
              </a:lnSpc>
              <a:spcAft>
                <a:spcPts val="1200"/>
              </a:spcAft>
              <a:buFont typeface="Courier New" panose="02070309020205020404" pitchFamily="49" charset="0"/>
              <a:buChar char="o"/>
              <a:tabLst>
                <a:tab pos="269875" algn="l"/>
                <a:tab pos="318770" algn="l"/>
                <a:tab pos="269875" algn="l"/>
              </a:tabLst>
            </a:pPr>
            <a:r>
              <a:rPr lang="nb-NO" sz="1600">
                <a:latin typeface="Calibri" panose="020F0502020204030204" pitchFamily="34" charset="0"/>
                <a:cs typeface="Times New Roman" panose="02020603050405020304" pitchFamily="18" charset="0"/>
              </a:rPr>
              <a:t>Generelt uførløst potensial knyttet til sørsamiske kunst- og kulturressurser. Disse ressursene bør settes i system for å bidra til energi også i næringsutviklingssammenheng.</a:t>
            </a:r>
          </a:p>
          <a:p>
            <a:endParaRPr lang="nb-NO"/>
          </a:p>
        </p:txBody>
      </p:sp>
    </p:spTree>
    <p:extLst>
      <p:ext uri="{BB962C8B-B14F-4D97-AF65-F5344CB8AC3E}">
        <p14:creationId xmlns:p14="http://schemas.microsoft.com/office/powerpoint/2010/main" val="213208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2E63398-3FE8-4E6B-9A47-9FDB10DEF9DD}"/>
              </a:ext>
            </a:extLst>
          </p:cNvPr>
          <p:cNvSpPr>
            <a:spLocks noGrp="1"/>
          </p:cNvSpPr>
          <p:nvPr>
            <p:ph type="title"/>
          </p:nvPr>
        </p:nvSpPr>
        <p:spPr/>
        <p:txBody>
          <a:bodyPr>
            <a:normAutofit fontScale="90000"/>
          </a:bodyPr>
          <a:lstStyle/>
          <a:p>
            <a:r>
              <a:rPr lang="nb-NO"/>
              <a:t>Nyere bysamisk forskning utover det som er nevnt i prosjektbeskrivelsen..</a:t>
            </a:r>
          </a:p>
        </p:txBody>
      </p:sp>
      <p:sp>
        <p:nvSpPr>
          <p:cNvPr id="3" name="Plassholder for innhold 2">
            <a:extLst>
              <a:ext uri="{FF2B5EF4-FFF2-40B4-BE49-F238E27FC236}">
                <a16:creationId xmlns:a16="http://schemas.microsoft.com/office/drawing/2014/main" id="{5D3C3DEB-A332-4DE4-9087-2B48ABE945F6}"/>
              </a:ext>
            </a:extLst>
          </p:cNvPr>
          <p:cNvSpPr>
            <a:spLocks noGrp="1"/>
          </p:cNvSpPr>
          <p:nvPr>
            <p:ph idx="1"/>
          </p:nvPr>
        </p:nvSpPr>
        <p:spPr/>
        <p:txBody>
          <a:bodyPr>
            <a:normAutofit lnSpcReduction="10000"/>
          </a:bodyPr>
          <a:lstStyle/>
          <a:p>
            <a:r>
              <a:rPr lang="nb-NO" sz="1700">
                <a:latin typeface="Minion-Regular"/>
              </a:rPr>
              <a:t>Stadig flere av den yngre generasjonen samer vokser opp i eller flytter til byene. Nye spørsmål om samisk fremtid hvor samisk synlighet og overlevelse i byene blir et viktig tema (Dankertsen og </a:t>
            </a:r>
            <a:r>
              <a:rPr lang="nb-NO" sz="1700" err="1">
                <a:latin typeface="Minion-Regular"/>
              </a:rPr>
              <a:t>Åhrén</a:t>
            </a:r>
            <a:r>
              <a:rPr lang="nb-NO" sz="1700">
                <a:latin typeface="Minion-Regular"/>
              </a:rPr>
              <a:t>  2018)</a:t>
            </a:r>
          </a:p>
          <a:p>
            <a:pPr lvl="1"/>
            <a:r>
              <a:rPr lang="nb-NO" sz="1300">
                <a:latin typeface="Minion-Regular"/>
              </a:rPr>
              <a:t>Artikkelen undersøker hvordan nye urbane samiske rom skapes i møter mellom samisk ungdom, samiske ungdomsorganisasjoner, majoritetssamfunnet og dets institusjoner og analysere hvordan samiske informanter i tre norske byer erfarer koloniale strukturer på mikronivå i bysamfunn hvor det ikke alltid er rom for samisk språk og kultur.</a:t>
            </a:r>
          </a:p>
          <a:p>
            <a:pPr lvl="1"/>
            <a:r>
              <a:rPr lang="nb-NO" sz="1300">
                <a:latin typeface="Minion-Regular"/>
              </a:rPr>
              <a:t>«Den største utfordringen er knyttet til at det fortsatt, med unntak av spesifikke møteplasser eller dager, ikke er tilstrekkelig rom for synliggjøring av samisk språk og kultur i byenes offentlige rom (…) urbane offentlige rom (bærer) fortsatt (…) i seg normer for sosial interaksjon som er dominert av majoritetskulturen, hvor samisk språk og kultur er reservert for det private.» (op.cit. 460)</a:t>
            </a:r>
          </a:p>
          <a:p>
            <a:pPr lvl="1"/>
            <a:endParaRPr lang="nb-NO" sz="1200">
              <a:latin typeface="Minion-Regular"/>
            </a:endParaRPr>
          </a:p>
          <a:p>
            <a:r>
              <a:rPr lang="nb-NO" sz="1700">
                <a:latin typeface="Minion-Regular"/>
              </a:rPr>
              <a:t>Samer </a:t>
            </a:r>
            <a:r>
              <a:rPr lang="nb-NO" sz="1700" b="0" i="0" u="none" strike="noStrike" baseline="0">
                <a:latin typeface="Minion-Regular"/>
              </a:rPr>
              <a:t>bosatt i byer er en stadig stigende andel av de registrerte i Sametingets valgmanntall. Dermed har </a:t>
            </a:r>
            <a:r>
              <a:rPr lang="nb-NO" sz="1700">
                <a:latin typeface="Minion-Regular"/>
              </a:rPr>
              <a:t>de </a:t>
            </a:r>
            <a:r>
              <a:rPr lang="nb-NO" sz="1700" err="1">
                <a:latin typeface="Minion-Regular"/>
              </a:rPr>
              <a:t>bybosatte</a:t>
            </a:r>
            <a:r>
              <a:rPr lang="nb-NO" sz="1700">
                <a:latin typeface="Minion-Regular"/>
              </a:rPr>
              <a:t> samene blitt gjenstand for økt oppmerksomhet, inkludert </a:t>
            </a:r>
            <a:r>
              <a:rPr lang="nb-NO" sz="1700" err="1">
                <a:latin typeface="Minion-Regular"/>
              </a:rPr>
              <a:t>samepolitisk</a:t>
            </a:r>
            <a:r>
              <a:rPr lang="nb-NO" sz="1700">
                <a:latin typeface="Minion-Regular"/>
              </a:rPr>
              <a:t> interesse (Pettersen og </a:t>
            </a:r>
            <a:r>
              <a:rPr lang="nb-NO" sz="1700" err="1">
                <a:latin typeface="Minion-Regular"/>
              </a:rPr>
              <a:t>Saglie</a:t>
            </a:r>
            <a:r>
              <a:rPr lang="nb-NO" sz="1700">
                <a:latin typeface="Minion-Regular"/>
              </a:rPr>
              <a:t> 2019)</a:t>
            </a:r>
            <a:endParaRPr lang="nb-NO" sz="1700" b="0" i="0" u="none" strike="noStrike" baseline="0">
              <a:latin typeface="Minion-Regular"/>
            </a:endParaRPr>
          </a:p>
          <a:p>
            <a:pPr lvl="1"/>
            <a:r>
              <a:rPr lang="nb-NO" sz="1300">
                <a:latin typeface="Minion-Regular"/>
              </a:rPr>
              <a:t>Artikkelens empiriske grunnlag er valgprogram og </a:t>
            </a:r>
            <a:r>
              <a:rPr lang="nb-NO" sz="1300" err="1">
                <a:latin typeface="Minion-Regular"/>
              </a:rPr>
              <a:t>listestillere</a:t>
            </a:r>
            <a:r>
              <a:rPr lang="nb-NO" sz="1300">
                <a:latin typeface="Minion-Regular"/>
              </a:rPr>
              <a:t> for perioden 2009-2017. Analysen viser et  </a:t>
            </a:r>
            <a:r>
              <a:rPr lang="nb-NO" sz="1300" err="1">
                <a:latin typeface="Minion-Regular"/>
              </a:rPr>
              <a:t>bysamer</a:t>
            </a:r>
            <a:r>
              <a:rPr lang="nb-NO" sz="1300">
                <a:latin typeface="Minion-Regular"/>
              </a:rPr>
              <a:t> generelt har blitt tema i valgprogrammene – det har funnet sted en konvergens på saksfeltet i perioden, men som det påpekes: «</a:t>
            </a:r>
            <a:r>
              <a:rPr lang="nb-NO" sz="1300" err="1">
                <a:latin typeface="Minion-Regular"/>
              </a:rPr>
              <a:t>Bysamenes</a:t>
            </a:r>
            <a:r>
              <a:rPr lang="nb-NO" sz="1300">
                <a:latin typeface="Minion-Regular"/>
              </a:rPr>
              <a:t> situasjon er heller blitt et </a:t>
            </a:r>
            <a:r>
              <a:rPr lang="nb-NO" sz="1300" err="1">
                <a:latin typeface="Minion-Regular"/>
              </a:rPr>
              <a:t>valensspørsmal</a:t>
            </a:r>
            <a:r>
              <a:rPr lang="nb-NO" sz="1300">
                <a:latin typeface="Minion-Regular"/>
              </a:rPr>
              <a:t>; en fellesverdi som de fleste listestillerne vil prioritere, men uten å nedprioritere samiske bygdesamfunn».</a:t>
            </a:r>
          </a:p>
        </p:txBody>
      </p:sp>
    </p:spTree>
    <p:extLst>
      <p:ext uri="{BB962C8B-B14F-4D97-AF65-F5344CB8AC3E}">
        <p14:creationId xmlns:p14="http://schemas.microsoft.com/office/powerpoint/2010/main" val="33974442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F7AA912-1775-4E4F-8412-5E906652012B}"/>
              </a:ext>
            </a:extLst>
          </p:cNvPr>
          <p:cNvSpPr>
            <a:spLocks noGrp="1"/>
          </p:cNvSpPr>
          <p:nvPr>
            <p:ph type="title"/>
          </p:nvPr>
        </p:nvSpPr>
        <p:spPr/>
        <p:txBody>
          <a:bodyPr/>
          <a:lstStyle/>
          <a:p>
            <a:endParaRPr lang="nb-NO"/>
          </a:p>
        </p:txBody>
      </p:sp>
      <p:sp>
        <p:nvSpPr>
          <p:cNvPr id="3" name="Plassholder for innhold 2">
            <a:extLst>
              <a:ext uri="{FF2B5EF4-FFF2-40B4-BE49-F238E27FC236}">
                <a16:creationId xmlns:a16="http://schemas.microsoft.com/office/drawing/2014/main" id="{BC18D185-C30C-4DD6-B357-1D5517880982}"/>
              </a:ext>
            </a:extLst>
          </p:cNvPr>
          <p:cNvSpPr>
            <a:spLocks noGrp="1"/>
          </p:cNvSpPr>
          <p:nvPr>
            <p:ph idx="1"/>
          </p:nvPr>
        </p:nvSpPr>
        <p:spPr/>
        <p:txBody>
          <a:bodyPr>
            <a:normAutofit fontScale="25000" lnSpcReduction="20000"/>
          </a:bodyPr>
          <a:lstStyle/>
          <a:p>
            <a:pPr lvl="0" algn="just">
              <a:lnSpc>
                <a:spcPct val="135000"/>
              </a:lnSpc>
              <a:spcAft>
                <a:spcPts val="1200"/>
              </a:spcAft>
              <a:buFont typeface="Symbol" panose="05050102010706020507" pitchFamily="18" charset="2"/>
              <a:buChar char=""/>
            </a:pPr>
            <a:r>
              <a:rPr lang="nb-NO" sz="5600">
                <a:latin typeface="Calibri" panose="020F0502020204030204" pitchFamily="34" charset="0"/>
                <a:cs typeface="Times New Roman" panose="02020603050405020304" pitchFamily="18" charset="0"/>
              </a:rPr>
              <a:t>Det er bra et arbeidet med møteplasser prioriteres. Det er et tydelig behov for et godt egnet areal til kurs, møter og andre aktiviteter og for oppbevaring av utstyr. Å ha en egnet plass for egne sørsamiske aktiviteter og fellesarrangement for befolkningen i Trondheim, er viktig og nødvendig.</a:t>
            </a:r>
          </a:p>
          <a:p>
            <a:pPr lvl="0" algn="just">
              <a:lnSpc>
                <a:spcPct val="135000"/>
              </a:lnSpc>
              <a:spcAft>
                <a:spcPts val="1200"/>
              </a:spcAft>
              <a:buFont typeface="Symbol" panose="05050102010706020507" pitchFamily="18" charset="2"/>
              <a:buChar char=""/>
            </a:pPr>
            <a:r>
              <a:rPr lang="nb-NO" sz="5600">
                <a:latin typeface="Calibri" panose="020F0502020204030204" pitchFamily="34" charset="0"/>
                <a:cs typeface="Times New Roman" panose="02020603050405020304" pitchFamily="18" charset="0"/>
              </a:rPr>
              <a:t>Det er et potensial for å sette det sørsamiske næringsperspektivet i større grad på dagsorden. Samiske næringer er en viktig bærebjelke for sørsamiske språk og kultur. Reindriften, </a:t>
            </a:r>
            <a:r>
              <a:rPr lang="nb-NO" sz="5600" err="1">
                <a:latin typeface="Calibri" panose="020F0502020204030204" pitchFamily="34" charset="0"/>
                <a:cs typeface="Times New Roman" panose="02020603050405020304" pitchFamily="18" charset="0"/>
              </a:rPr>
              <a:t>dudjie</a:t>
            </a:r>
            <a:r>
              <a:rPr lang="nb-NO" sz="5600">
                <a:latin typeface="Calibri" panose="020F0502020204030204" pitchFamily="34" charset="0"/>
                <a:cs typeface="Times New Roman" panose="02020603050405020304" pitchFamily="18" charset="0"/>
              </a:rPr>
              <a:t> og samiske opplevelsesnæringer bør synliggjøres og anerkjennes, og kan/bør inkluderes i det kommunale kultur- og næringsutviklings- og nyskapingsarbeidet fremover, spørsmålet er hvordan? Hvilke virkemiddeltilpasninger kan gjøres?</a:t>
            </a:r>
          </a:p>
          <a:p>
            <a:pPr algn="just">
              <a:lnSpc>
                <a:spcPct val="135000"/>
              </a:lnSpc>
              <a:spcAft>
                <a:spcPts val="1200"/>
              </a:spcAft>
              <a:buFont typeface="Symbol" panose="05050102010706020507" pitchFamily="18" charset="2"/>
              <a:buChar char=""/>
            </a:pPr>
            <a:r>
              <a:rPr lang="nb-NO" sz="5600">
                <a:latin typeface="Calibri" panose="020F0502020204030204" pitchFamily="34" charset="0"/>
                <a:cs typeface="Times New Roman" panose="02020603050405020304" pitchFamily="18" charset="0"/>
              </a:rPr>
              <a:t>Andre prioriteringer/tiltak?</a:t>
            </a:r>
          </a:p>
          <a:p>
            <a:pPr algn="just">
              <a:lnSpc>
                <a:spcPct val="135000"/>
              </a:lnSpc>
              <a:spcAft>
                <a:spcPts val="1200"/>
              </a:spcAft>
              <a:buFont typeface="Symbol" panose="05050102010706020507" pitchFamily="18" charset="2"/>
              <a:buChar char=""/>
            </a:pPr>
            <a:r>
              <a:rPr lang="nb-NO" sz="5600">
                <a:latin typeface="Calibri" panose="020F0502020204030204" pitchFamily="34" charset="0"/>
                <a:cs typeface="Times New Roman" panose="02020603050405020304" pitchFamily="18" charset="0"/>
              </a:rPr>
              <a:t>Nye forskbare problemstillinger og forskningsprosjektmuligheter?</a:t>
            </a:r>
          </a:p>
          <a:p>
            <a:pPr lvl="1"/>
            <a:r>
              <a:rPr lang="nb-NO" sz="5200">
                <a:latin typeface="+mj-lt"/>
              </a:rPr>
              <a:t>Det kan tas utgangspunkt i komparative </a:t>
            </a:r>
            <a:r>
              <a:rPr lang="nb-NO" sz="5200" err="1">
                <a:latin typeface="+mj-lt"/>
              </a:rPr>
              <a:t>bysamiske</a:t>
            </a:r>
            <a:r>
              <a:rPr lang="nb-NO" sz="5200">
                <a:latin typeface="+mj-lt"/>
              </a:rPr>
              <a:t> case – flere bykommuner har avtaler med Sametinget – NFR er en mulig finansieringskanal og september 2021 er en aktuell søknadsfrist. Her har vi NORCE med på laget. </a:t>
            </a:r>
            <a:endParaRPr lang="nb-NO" sz="5200" u="sng">
              <a:solidFill>
                <a:srgbClr val="0563C1"/>
              </a:solidFill>
              <a:effectLst/>
              <a:latin typeface="+mj-lt"/>
              <a:ea typeface="Calibri" panose="020F0502020204030204" pitchFamily="34" charset="0"/>
            </a:endParaRPr>
          </a:p>
          <a:p>
            <a:pPr lvl="1"/>
            <a:r>
              <a:rPr lang="nb-NO" sz="5200">
                <a:latin typeface="+mj-lt"/>
              </a:rPr>
              <a:t>Internasjonalt? Andre?</a:t>
            </a:r>
          </a:p>
          <a:p>
            <a:pPr marL="0" indent="0">
              <a:buNone/>
            </a:pPr>
            <a:endParaRPr lang="nb-NO"/>
          </a:p>
        </p:txBody>
      </p:sp>
    </p:spTree>
    <p:extLst>
      <p:ext uri="{BB962C8B-B14F-4D97-AF65-F5344CB8AC3E}">
        <p14:creationId xmlns:p14="http://schemas.microsoft.com/office/powerpoint/2010/main" val="25353270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E005C2E-A0C6-46DE-A625-3CB81612170D}"/>
              </a:ext>
            </a:extLst>
          </p:cNvPr>
          <p:cNvSpPr>
            <a:spLocks noGrp="1"/>
          </p:cNvSpPr>
          <p:nvPr>
            <p:ph type="title"/>
          </p:nvPr>
        </p:nvSpPr>
        <p:spPr/>
        <p:txBody>
          <a:bodyPr/>
          <a:lstStyle/>
          <a:p>
            <a:r>
              <a:rPr lang="nb-NO"/>
              <a:t>Kilder</a:t>
            </a:r>
          </a:p>
        </p:txBody>
      </p:sp>
      <p:sp>
        <p:nvSpPr>
          <p:cNvPr id="3" name="Plassholder for innhold 2">
            <a:extLst>
              <a:ext uri="{FF2B5EF4-FFF2-40B4-BE49-F238E27FC236}">
                <a16:creationId xmlns:a16="http://schemas.microsoft.com/office/drawing/2014/main" id="{A2468485-A97C-4E96-A5C8-A065E875A27B}"/>
              </a:ext>
            </a:extLst>
          </p:cNvPr>
          <p:cNvSpPr>
            <a:spLocks noGrp="1"/>
          </p:cNvSpPr>
          <p:nvPr>
            <p:ph idx="1"/>
          </p:nvPr>
        </p:nvSpPr>
        <p:spPr>
          <a:xfrm>
            <a:off x="457200" y="1178351"/>
            <a:ext cx="8229600" cy="4612849"/>
          </a:xfrm>
        </p:spPr>
        <p:txBody>
          <a:bodyPr>
            <a:normAutofit fontScale="92500" lnSpcReduction="20000"/>
          </a:bodyPr>
          <a:lstStyle/>
          <a:p>
            <a:pPr>
              <a:lnSpc>
                <a:spcPct val="115000"/>
              </a:lnSpc>
              <a:spcAft>
                <a:spcPts val="600"/>
              </a:spcAft>
            </a:pPr>
            <a:endParaRPr lang="nb-NO" sz="1100"/>
          </a:p>
          <a:p>
            <a:pPr>
              <a:lnSpc>
                <a:spcPct val="115000"/>
              </a:lnSpc>
              <a:spcAft>
                <a:spcPts val="600"/>
              </a:spcAft>
            </a:pPr>
            <a:r>
              <a:rPr lang="nb-NO" sz="1200"/>
              <a:t>Carlsson, E. og Lysø, R. (2020). Evaluering av Røyrvik som tospråklig forvaltningsområde. TFoU-rapport 2020: 8. Steinkjer. Trøndelag Forskning og Utvikling AS</a:t>
            </a:r>
          </a:p>
          <a:p>
            <a:pPr>
              <a:lnSpc>
                <a:spcPct val="115000"/>
              </a:lnSpc>
              <a:spcAft>
                <a:spcPts val="600"/>
              </a:spcAft>
            </a:pPr>
            <a:r>
              <a:rPr lang="nb-NO" sz="1200"/>
              <a:t>Dankertsen, A., &amp; </a:t>
            </a:r>
            <a:r>
              <a:rPr lang="nb-NO" sz="1200" err="1"/>
              <a:t>Åhrén</a:t>
            </a:r>
            <a:r>
              <a:rPr lang="nb-NO" sz="1200"/>
              <a:t>, C. (2018). Er en bysamisk fremtid mulig? Norsk sosiologisk tidsskrift, 2(06), 447-463.</a:t>
            </a:r>
          </a:p>
          <a:p>
            <a:pPr>
              <a:lnSpc>
                <a:spcPct val="115000"/>
              </a:lnSpc>
              <a:spcAft>
                <a:spcPts val="600"/>
              </a:spcAft>
            </a:pPr>
            <a:r>
              <a:rPr lang="en-US" sz="1200"/>
              <a:t>Hermansen, N., &amp; Olsen, K. (2020). Learning the Sámi language outside of the Sámi core area in Norway. </a:t>
            </a:r>
            <a:r>
              <a:rPr lang="en-US" sz="1200" i="1"/>
              <a:t>Acta </a:t>
            </a:r>
            <a:r>
              <a:rPr lang="en-US" sz="1200" i="1" err="1"/>
              <a:t>Borealia</a:t>
            </a:r>
            <a:r>
              <a:rPr lang="en-US" sz="1200"/>
              <a:t>, vol. 37, </a:t>
            </a:r>
            <a:r>
              <a:rPr lang="en-US" sz="1200" err="1"/>
              <a:t>nos</a:t>
            </a:r>
            <a:r>
              <a:rPr lang="en-US" sz="1200"/>
              <a:t> 1,  63-77. </a:t>
            </a:r>
            <a:endParaRPr lang="nb-NO" sz="1200"/>
          </a:p>
          <a:p>
            <a:pPr>
              <a:lnSpc>
                <a:spcPct val="115000"/>
              </a:lnSpc>
              <a:spcAft>
                <a:spcPts val="600"/>
              </a:spcAft>
            </a:pPr>
            <a:r>
              <a:rPr lang="en-US" sz="1200" err="1"/>
              <a:t>Melhus</a:t>
            </a:r>
            <a:r>
              <a:rPr lang="en-US" sz="1200"/>
              <a:t>, M., </a:t>
            </a:r>
            <a:r>
              <a:rPr lang="en-US" sz="1200" err="1"/>
              <a:t>Eliassen</a:t>
            </a:r>
            <a:r>
              <a:rPr lang="en-US" sz="1200"/>
              <a:t>, B. M., &amp; </a:t>
            </a:r>
            <a:r>
              <a:rPr lang="en-US" sz="1200" err="1"/>
              <a:t>Broderstad</a:t>
            </a:r>
            <a:r>
              <a:rPr lang="en-US" sz="1200"/>
              <a:t>, A. R. (2020). From rural to urban living–migration from Sami core areas to cities in Norway. Study design and sample characteristics. International Journal of Circumpolar Health, 79(1), 1794456.</a:t>
            </a:r>
          </a:p>
          <a:p>
            <a:pPr>
              <a:lnSpc>
                <a:spcPct val="125000"/>
              </a:lnSpc>
              <a:spcAft>
                <a:spcPts val="600"/>
              </a:spcAft>
            </a:pPr>
            <a:r>
              <a:rPr lang="en-US" sz="1200"/>
              <a:t>Moe, A. &amp; Hedlund, M.(2019). Rethinking research in South Sámi communities. Recognition, Reconciliation and Restoration: Applying a Decolonized Understanding in Social Work and Healing Processes. </a:t>
            </a:r>
            <a:r>
              <a:rPr lang="nb-NO" sz="1200">
                <a:latin typeface="Arial" panose="020B0604020202020204" pitchFamily="34" charset="0"/>
                <a:hlinkClick r:id="rId2"/>
              </a:rPr>
              <a:t>HTTPS://doi.org/10.33673/OOA20201/10</a:t>
            </a:r>
            <a:r>
              <a:rPr lang="nb-NO" sz="1200">
                <a:latin typeface="Arial" panose="020B0604020202020204" pitchFamily="34" charset="0"/>
              </a:rPr>
              <a:t> </a:t>
            </a:r>
            <a:r>
              <a:rPr lang="en-US" sz="1200"/>
              <a:t>Pp. 203-226</a:t>
            </a:r>
            <a:endParaRPr lang="nb-NO" sz="1200"/>
          </a:p>
          <a:p>
            <a:pPr>
              <a:lnSpc>
                <a:spcPct val="115000"/>
              </a:lnSpc>
              <a:spcAft>
                <a:spcPts val="600"/>
              </a:spcAft>
            </a:pPr>
            <a:r>
              <a:rPr lang="nb-NO" sz="1200"/>
              <a:t>Pettersen, T., &amp; </a:t>
            </a:r>
            <a:r>
              <a:rPr lang="nb-NO" sz="1200" err="1"/>
              <a:t>Saglie</a:t>
            </a:r>
            <a:r>
              <a:rPr lang="nb-NO" sz="1200"/>
              <a:t>, J. (2019). Hand i hand? Om </a:t>
            </a:r>
            <a:r>
              <a:rPr lang="nb-NO" sz="1200" err="1"/>
              <a:t>bysamer</a:t>
            </a:r>
            <a:r>
              <a:rPr lang="nb-NO" sz="1200"/>
              <a:t> som tema i valgprogram ved sametingsvalg i Norge 2009–2017. Norsk statsvitenskapelig tidsskrift, 35(03), 115-140.</a:t>
            </a:r>
          </a:p>
          <a:p>
            <a:pPr>
              <a:lnSpc>
                <a:spcPct val="115000"/>
              </a:lnSpc>
              <a:spcAft>
                <a:spcPts val="600"/>
              </a:spcAft>
            </a:pPr>
            <a:r>
              <a:rPr lang="nb-NO" sz="1200"/>
              <a:t>Saemien </a:t>
            </a:r>
            <a:r>
              <a:rPr lang="nb-NO" sz="1200" err="1"/>
              <a:t>Sijjie</a:t>
            </a:r>
            <a:r>
              <a:rPr lang="nb-NO" sz="1200"/>
              <a:t> </a:t>
            </a:r>
            <a:r>
              <a:rPr lang="nb-NO" sz="1200" err="1"/>
              <a:t>Tråante</a:t>
            </a:r>
            <a:r>
              <a:rPr lang="nb-NO" sz="1200"/>
              <a:t> (2019). </a:t>
            </a:r>
            <a:r>
              <a:rPr lang="nn-NO" sz="1200"/>
              <a:t>Samisk hus i Trondheim 2020. </a:t>
            </a:r>
            <a:r>
              <a:rPr lang="nn-NO" sz="1200" err="1"/>
              <a:t>Upublisert</a:t>
            </a:r>
            <a:r>
              <a:rPr lang="nn-NO" sz="1200"/>
              <a:t> skriv</a:t>
            </a:r>
          </a:p>
          <a:p>
            <a:pPr>
              <a:lnSpc>
                <a:spcPct val="115000"/>
              </a:lnSpc>
              <a:spcAft>
                <a:spcPts val="600"/>
              </a:spcAft>
            </a:pPr>
            <a:r>
              <a:rPr lang="nb-NO" sz="1200"/>
              <a:t>Sametinget (2020a).  Sametingets valgmanntall med kommuner 2009-2019. Web: </a:t>
            </a:r>
            <a:r>
              <a:rPr lang="nb-NO" sz="1200">
                <a:hlinkClick r:id="rId3">
                  <a:extLst>
                    <a:ext uri="{A12FA001-AC4F-418D-AE19-62706E023703}">
                      <ahyp:hlinkClr xmlns:ahyp="http://schemas.microsoft.com/office/drawing/2018/hyperlinkcolor" val="tx"/>
                    </a:ext>
                  </a:extLst>
                </a:hlinkClick>
              </a:rPr>
              <a:t>https://sametinget.no/politikk/valg/sametingets-valgmanntall/sametingets-valgmanntall-2009-2019/</a:t>
            </a:r>
            <a:r>
              <a:rPr lang="nb-NO" sz="1200"/>
              <a:t> </a:t>
            </a:r>
          </a:p>
          <a:p>
            <a:pPr>
              <a:lnSpc>
                <a:spcPct val="125000"/>
              </a:lnSpc>
              <a:spcAft>
                <a:spcPts val="600"/>
              </a:spcAft>
            </a:pPr>
            <a:r>
              <a:rPr lang="nb-NO" sz="1200" err="1"/>
              <a:t>Samtinget</a:t>
            </a:r>
            <a:r>
              <a:rPr lang="nb-NO" sz="1200"/>
              <a:t> (2020b). Sametingsrådet støtter sørsamisk språkkurs på NTNU. https://sametinget.no/aktuelt/sametingsradet-stotter-sorsamisk-sprakkurs-pa-ntnu.3170.aspx lansert 31.3.20, lastet 021020, </a:t>
            </a:r>
          </a:p>
          <a:p>
            <a:pPr>
              <a:lnSpc>
                <a:spcPct val="115000"/>
              </a:lnSpc>
              <a:spcAft>
                <a:spcPts val="600"/>
              </a:spcAft>
            </a:pPr>
            <a:r>
              <a:rPr lang="nb-NO" sz="1200"/>
              <a:t>Selle, P., Semb, A. J., &amp; Strømsnes, K. (2020). Urbanisering av det samiske elektoratet: en fremvoksende skillelinje i den moderne samepolitikken?. </a:t>
            </a:r>
            <a:r>
              <a:rPr lang="nb-NO" sz="1200" i="1"/>
              <a:t>Tidsskrift for samfunnsforskning</a:t>
            </a:r>
            <a:r>
              <a:rPr lang="nb-NO" sz="1200"/>
              <a:t>, </a:t>
            </a:r>
            <a:r>
              <a:rPr lang="nb-NO" sz="1200" i="1"/>
              <a:t>61</a:t>
            </a:r>
            <a:r>
              <a:rPr lang="nb-NO" sz="1200"/>
              <a:t>(02), 101-123.</a:t>
            </a:r>
          </a:p>
          <a:p>
            <a:pPr>
              <a:lnSpc>
                <a:spcPct val="115000"/>
              </a:lnSpc>
              <a:spcAft>
                <a:spcPts val="600"/>
              </a:spcAft>
            </a:pPr>
            <a:endParaRPr lang="nb-NO" sz="1800">
              <a:solidFill>
                <a:srgbClr val="000000"/>
              </a:solidFill>
              <a:latin typeface="Calibri" panose="020F0502020204030204" pitchFamily="34" charset="0"/>
              <a:cs typeface="Times New Roman" panose="02020603050405020304" pitchFamily="18" charset="0"/>
            </a:endParaRPr>
          </a:p>
          <a:p>
            <a:pPr>
              <a:lnSpc>
                <a:spcPct val="115000"/>
              </a:lnSpc>
              <a:spcAft>
                <a:spcPts val="600"/>
              </a:spcAft>
            </a:pPr>
            <a:endParaRPr lang="nb-NO" sz="1800">
              <a:effectLst/>
              <a:latin typeface="Calibri" panose="020F0502020204030204" pitchFamily="34" charset="0"/>
              <a:ea typeface="Times New Roman" panose="02020603050405020304" pitchFamily="18" charset="0"/>
              <a:cs typeface="Times New Roman" panose="02020603050405020304" pitchFamily="18" charset="0"/>
            </a:endParaRPr>
          </a:p>
          <a:p>
            <a:endParaRPr lang="nb-NO"/>
          </a:p>
        </p:txBody>
      </p:sp>
    </p:spTree>
    <p:extLst>
      <p:ext uri="{BB962C8B-B14F-4D97-AF65-F5344CB8AC3E}">
        <p14:creationId xmlns:p14="http://schemas.microsoft.com/office/powerpoint/2010/main" val="1608231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A849846-4555-4D7D-A1E7-4DC0487022D7}"/>
              </a:ext>
            </a:extLst>
          </p:cNvPr>
          <p:cNvSpPr>
            <a:spLocks noGrp="1"/>
          </p:cNvSpPr>
          <p:nvPr>
            <p:ph type="title"/>
          </p:nvPr>
        </p:nvSpPr>
        <p:spPr/>
        <p:txBody>
          <a:bodyPr/>
          <a:lstStyle/>
          <a:p>
            <a:endParaRPr lang="nb-NO"/>
          </a:p>
        </p:txBody>
      </p:sp>
      <p:sp>
        <p:nvSpPr>
          <p:cNvPr id="3" name="Plassholder for innhold 2">
            <a:extLst>
              <a:ext uri="{FF2B5EF4-FFF2-40B4-BE49-F238E27FC236}">
                <a16:creationId xmlns:a16="http://schemas.microsoft.com/office/drawing/2014/main" id="{69640879-F878-4536-884E-98BF99E44EE5}"/>
              </a:ext>
            </a:extLst>
          </p:cNvPr>
          <p:cNvSpPr>
            <a:spLocks noGrp="1"/>
          </p:cNvSpPr>
          <p:nvPr>
            <p:ph idx="1"/>
          </p:nvPr>
        </p:nvSpPr>
        <p:spPr/>
        <p:txBody>
          <a:bodyPr>
            <a:normAutofit fontScale="77500" lnSpcReduction="20000"/>
          </a:bodyPr>
          <a:lstStyle/>
          <a:p>
            <a:r>
              <a:rPr lang="nb-NO" sz="2200">
                <a:latin typeface="Minion-Regular"/>
              </a:rPr>
              <a:t>Selv om svært mange samer bor i by har ikke Sametinget utviklet en særegen bypolitikk, og «Sametingets virkemiddelapparat er fremdeles hovedsakelig rettet inn mot å styrke småskalaproduksjon i rurale utkantstrøk nord for Saltfjellet». Spørsmålet er om man kan se «tydelige interessemotsetninger mellom samer bosatt i det samepolitiske sentrum og </a:t>
            </a:r>
            <a:r>
              <a:rPr lang="nb-NO" sz="2200" err="1">
                <a:latin typeface="Minion-Regular"/>
              </a:rPr>
              <a:t>bysamene</a:t>
            </a:r>
            <a:r>
              <a:rPr lang="nb-NO" sz="2200">
                <a:latin typeface="Minion-Regular"/>
              </a:rPr>
              <a:t>?» (Selle et al. 2020: 101)</a:t>
            </a:r>
          </a:p>
          <a:p>
            <a:pPr lvl="1"/>
            <a:r>
              <a:rPr lang="nb-NO" sz="1700">
                <a:latin typeface="Minion-Regular"/>
              </a:rPr>
              <a:t>Analysene til Selle et al. (</a:t>
            </a:r>
            <a:r>
              <a:rPr lang="nb-NO" sz="1700" err="1">
                <a:latin typeface="Minion-Regular"/>
              </a:rPr>
              <a:t>op.cit</a:t>
            </a:r>
            <a:r>
              <a:rPr lang="nb-NO" sz="1700">
                <a:latin typeface="Minion-Regular"/>
              </a:rPr>
              <a:t>)  «tyder ikke på at det har utviklet seg dyptgående strukturelle interessemotsetninger mellom samer i byer og samer i det samepolitiske sentrum». Det viser seg at både </a:t>
            </a:r>
            <a:r>
              <a:rPr lang="nb-NO" sz="1700" err="1">
                <a:latin typeface="Minion-Regular"/>
              </a:rPr>
              <a:t>bysamene</a:t>
            </a:r>
            <a:r>
              <a:rPr lang="nb-NO" sz="1700">
                <a:latin typeface="Minion-Regular"/>
              </a:rPr>
              <a:t> og samene i det samepoliske sentrum fremstår som særlig opptatt av egen situasjon, men samtidig avdekker Selle et al (</a:t>
            </a:r>
            <a:r>
              <a:rPr lang="nb-NO" sz="1700" err="1">
                <a:latin typeface="Minion-Regular"/>
              </a:rPr>
              <a:t>op.cit</a:t>
            </a:r>
            <a:r>
              <a:rPr lang="nb-NO" sz="1700">
                <a:latin typeface="Minion-Regular"/>
              </a:rPr>
              <a:t>) et «bredere syn på Sametingets virksomhet enn det som følger av ens egne umiddelbare egeninteresse».</a:t>
            </a:r>
          </a:p>
          <a:p>
            <a:r>
              <a:rPr lang="nb-NO" sz="2200">
                <a:latin typeface="Minion-Regular"/>
              </a:rPr>
              <a:t>Melhus et al. (2020) presenterer bakgrunn, metoder, deltagelse og utvalgskarakteristika for </a:t>
            </a:r>
            <a:r>
              <a:rPr lang="nb-NO" sz="2200" err="1">
                <a:latin typeface="Minion-Regular"/>
              </a:rPr>
              <a:t>surveundersøkelsen</a:t>
            </a:r>
            <a:r>
              <a:rPr lang="nb-NO" sz="2200">
                <a:latin typeface="Minion-Regular"/>
              </a:rPr>
              <a:t> </a:t>
            </a:r>
            <a:r>
              <a:rPr lang="en-US" sz="2200">
                <a:latin typeface="Minion-Regular"/>
              </a:rPr>
              <a:t>“From R</a:t>
            </a:r>
            <a:r>
              <a:rPr lang="nb-NO" sz="2200" err="1">
                <a:latin typeface="Minion-Regular"/>
              </a:rPr>
              <a:t>ural</a:t>
            </a:r>
            <a:r>
              <a:rPr lang="nb-NO" sz="2200">
                <a:latin typeface="Minion-Regular"/>
              </a:rPr>
              <a:t> to Urban </a:t>
            </a:r>
            <a:r>
              <a:rPr lang="nb-NO" sz="2200" err="1">
                <a:latin typeface="Minion-Regular"/>
              </a:rPr>
              <a:t>Living</a:t>
            </a:r>
            <a:r>
              <a:rPr lang="nb-NO" sz="2200">
                <a:latin typeface="Minion-Regular"/>
              </a:rPr>
              <a:t>» som ble gjennomført i 2014, der alle født 1950–1975, som hadde flyttet fra </a:t>
            </a:r>
            <a:r>
              <a:rPr lang="nb-NO" sz="2200" err="1">
                <a:latin typeface="Minion-Regular"/>
              </a:rPr>
              <a:t>predefinerte</a:t>
            </a:r>
            <a:r>
              <a:rPr lang="nb-NO" sz="2200">
                <a:latin typeface="Minion-Regular"/>
              </a:rPr>
              <a:t> landlige samiske kjerneområder til byer i Norge, og deres barn over 18 år - ble invitert til å delta. Svarresponsen var lavest blant de yngre aldersgruppene og blant menn, men en av tre som svarte rapporterte samiske bakgrunn og utdanningsnivået var jevnt over høyt. </a:t>
            </a:r>
          </a:p>
          <a:p>
            <a:pPr lvl="1"/>
            <a:r>
              <a:rPr lang="nb-NO" sz="1800">
                <a:latin typeface="Minion-Regular"/>
              </a:rPr>
              <a:t>Fire av de 23 utvalgte kjerneområdene er kommuner fra de sørsamiske området,  hhv. Grane, Hattfjelldal, Snåsa og Røyrvik. De førstegenerasjonsinviterte hadde bosted i 53 norske byer på invitasjonstidspunktet, herav tre byer i det sørsamiske området, hhv, Namsos, Steinkjer og Trondheim, herunder 291 kvinner (111 svar/38,1%) og 220 menn (76 svar/34,5%). Artikkelen er å regne som «</a:t>
            </a:r>
            <a:r>
              <a:rPr lang="en-US" sz="1800">
                <a:latin typeface="Minion-Regular"/>
              </a:rPr>
              <a:t>a reference paper for future researchers using these </a:t>
            </a:r>
            <a:r>
              <a:rPr lang="nb-NO" sz="1800">
                <a:latin typeface="Minion-Regular"/>
              </a:rPr>
              <a:t>data».</a:t>
            </a:r>
            <a:endParaRPr lang="en-US" sz="1800">
              <a:latin typeface="Minion-Regular"/>
            </a:endParaRPr>
          </a:p>
        </p:txBody>
      </p:sp>
    </p:spTree>
    <p:extLst>
      <p:ext uri="{BB962C8B-B14F-4D97-AF65-F5344CB8AC3E}">
        <p14:creationId xmlns:p14="http://schemas.microsoft.com/office/powerpoint/2010/main" val="2120693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DEE72DA-BCD5-4456-A17E-203ACE11579A}"/>
              </a:ext>
            </a:extLst>
          </p:cNvPr>
          <p:cNvSpPr>
            <a:spLocks noGrp="1"/>
          </p:cNvSpPr>
          <p:nvPr>
            <p:ph type="title"/>
          </p:nvPr>
        </p:nvSpPr>
        <p:spPr/>
        <p:txBody>
          <a:bodyPr/>
          <a:lstStyle/>
          <a:p>
            <a:endParaRPr lang="nb-NO"/>
          </a:p>
        </p:txBody>
      </p:sp>
      <p:sp>
        <p:nvSpPr>
          <p:cNvPr id="3" name="Plassholder for innhold 2">
            <a:extLst>
              <a:ext uri="{FF2B5EF4-FFF2-40B4-BE49-F238E27FC236}">
                <a16:creationId xmlns:a16="http://schemas.microsoft.com/office/drawing/2014/main" id="{54BFAA69-4130-49C4-BA59-8E8872A605E0}"/>
              </a:ext>
            </a:extLst>
          </p:cNvPr>
          <p:cNvSpPr>
            <a:spLocks noGrp="1"/>
          </p:cNvSpPr>
          <p:nvPr>
            <p:ph idx="1"/>
          </p:nvPr>
        </p:nvSpPr>
        <p:spPr/>
        <p:txBody>
          <a:bodyPr/>
          <a:lstStyle/>
          <a:p>
            <a:r>
              <a:rPr lang="en-US" sz="1700">
                <a:latin typeface="Minion-Regular"/>
              </a:rPr>
              <a:t>Hermansen </a:t>
            </a:r>
            <a:r>
              <a:rPr lang="en-US" sz="1700" err="1">
                <a:latin typeface="Minion-Regular"/>
              </a:rPr>
              <a:t>og</a:t>
            </a:r>
            <a:r>
              <a:rPr lang="en-US" sz="1700">
                <a:latin typeface="Minion-Regular"/>
              </a:rPr>
              <a:t> Olsen (2020) </a:t>
            </a:r>
            <a:r>
              <a:rPr lang="nb-NO" sz="1700">
                <a:latin typeface="Minion-Regular"/>
              </a:rPr>
              <a:t>belyser hvordan implementeringen av den norske politikken for samisk språk i skolen har formet noen norsktalende samiske ungdoms erfaringer og utfordringer med språkopplæring i by.</a:t>
            </a:r>
          </a:p>
          <a:p>
            <a:pPr lvl="1"/>
            <a:r>
              <a:rPr lang="nb-NO" sz="1300">
                <a:latin typeface="Minion-Regular"/>
              </a:rPr>
              <a:t>Forskningen ble imidlertid utført i Finnmarkskommunen Alta og berører ikke sørsamiske problemstillinger, men knyttes altså til ungdom i bysamfunn. Forfatterne argumenterer for at skolens institusjonelle rammer og praktiske implementering bidrar til sfærer av hva som regnes som samisk og hva som regnes som norsk: «Dette gjør det vanskelig, eller kanskje til og med umulig, for disse ungdommene å oppnå det flytende nivået i det </a:t>
            </a:r>
            <a:r>
              <a:rPr lang="nb-NO" sz="1300" i="1">
                <a:latin typeface="Minion-Regular"/>
              </a:rPr>
              <a:t>nord</a:t>
            </a:r>
            <a:r>
              <a:rPr lang="nb-NO" sz="1300">
                <a:latin typeface="Minion-Regular"/>
              </a:rPr>
              <a:t>samiske språket de strever etter».</a:t>
            </a:r>
          </a:p>
          <a:p>
            <a:endParaRPr lang="nb-NO"/>
          </a:p>
        </p:txBody>
      </p:sp>
    </p:spTree>
    <p:extLst>
      <p:ext uri="{BB962C8B-B14F-4D97-AF65-F5344CB8AC3E}">
        <p14:creationId xmlns:p14="http://schemas.microsoft.com/office/powerpoint/2010/main" val="1261699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9794391-49D7-4CB7-8F43-99BCFC51F2BB}"/>
              </a:ext>
            </a:extLst>
          </p:cNvPr>
          <p:cNvSpPr>
            <a:spLocks noGrp="1"/>
          </p:cNvSpPr>
          <p:nvPr>
            <p:ph type="title"/>
          </p:nvPr>
        </p:nvSpPr>
        <p:spPr/>
        <p:txBody>
          <a:bodyPr>
            <a:normAutofit fontScale="90000"/>
          </a:bodyPr>
          <a:lstStyle/>
          <a:p>
            <a:r>
              <a:rPr lang="nb-NO"/>
              <a:t>Innsatser, metodiske tilnærminger og arbeidsprosess videre</a:t>
            </a:r>
          </a:p>
        </p:txBody>
      </p:sp>
      <p:sp>
        <p:nvSpPr>
          <p:cNvPr id="3" name="Plassholder for innhold 2">
            <a:extLst>
              <a:ext uri="{FF2B5EF4-FFF2-40B4-BE49-F238E27FC236}">
                <a16:creationId xmlns:a16="http://schemas.microsoft.com/office/drawing/2014/main" id="{5738B567-47A1-41E8-B2A8-A45029EA3459}"/>
              </a:ext>
            </a:extLst>
          </p:cNvPr>
          <p:cNvSpPr>
            <a:spLocks noGrp="1"/>
          </p:cNvSpPr>
          <p:nvPr>
            <p:ph idx="1"/>
          </p:nvPr>
        </p:nvSpPr>
        <p:spPr/>
        <p:txBody>
          <a:bodyPr>
            <a:normAutofit fontScale="92500" lnSpcReduction="20000"/>
          </a:bodyPr>
          <a:lstStyle/>
          <a:p>
            <a:r>
              <a:rPr lang="nb-NO" sz="1800">
                <a:effectLst/>
                <a:latin typeface="Calibri" panose="020F0502020204030204" pitchFamily="34" charset="0"/>
                <a:ea typeface="Calibri" panose="020F0502020204030204" pitchFamily="34" charset="0"/>
              </a:rPr>
              <a:t>Bystyret i Trondheim har underveis i prosjektperioden utarbeidet et forslag til samarbeidsavtale med Sametinget, og bystyret </a:t>
            </a:r>
            <a:r>
              <a:rPr lang="nb-NO" sz="1800">
                <a:latin typeface="Calibri" panose="020F0502020204030204" pitchFamily="34" charset="0"/>
              </a:rPr>
              <a:t>besluttet i februar 2020 å </a:t>
            </a:r>
            <a:r>
              <a:rPr lang="nb-NO" sz="1800">
                <a:effectLst/>
                <a:latin typeface="Calibri" panose="020F0502020204030204" pitchFamily="34" charset="0"/>
                <a:ea typeface="Calibri" panose="020F0502020204030204" pitchFamily="34" charset="0"/>
              </a:rPr>
              <a:t>opprette et Samiske møtested på Bakklandet. Trøndelag fylkeskommune har parallelt jobbet med de </a:t>
            </a:r>
            <a:r>
              <a:rPr lang="nb-NO" sz="1800" err="1">
                <a:effectLst/>
                <a:latin typeface="Calibri" panose="020F0502020204030204" pitchFamily="34" charset="0"/>
                <a:ea typeface="Calibri" panose="020F0502020204030204" pitchFamily="34" charset="0"/>
              </a:rPr>
              <a:t>bysamiske</a:t>
            </a:r>
            <a:r>
              <a:rPr lang="nb-NO" sz="1800">
                <a:effectLst/>
                <a:latin typeface="Calibri" panose="020F0502020204030204" pitchFamily="34" charset="0"/>
                <a:ea typeface="Calibri" panose="020F0502020204030204" pitchFamily="34" charset="0"/>
              </a:rPr>
              <a:t> intensjonene i Samarbeidsavtalen med Sametinget, signert i 2018. </a:t>
            </a:r>
          </a:p>
          <a:p>
            <a:r>
              <a:rPr lang="nb-NO" sz="1800">
                <a:effectLst/>
                <a:latin typeface="Calibri" panose="020F0502020204030204" pitchFamily="34" charset="0"/>
                <a:ea typeface="Calibri" panose="020F0502020204030204" pitchFamily="34" charset="0"/>
              </a:rPr>
              <a:t>I prosjektperioden er det gjennomført dokumentstudier og en rekke arbeidsmøter samt intervju med nøkkelaktører. Partnerskapet har i fellesskap gjort nødvendige tilpasninger pga. </a:t>
            </a:r>
            <a:r>
              <a:rPr lang="nb-NO" sz="1800" err="1">
                <a:effectLst/>
                <a:latin typeface="Calibri" panose="020F0502020204030204" pitchFamily="34" charset="0"/>
                <a:ea typeface="Calibri" panose="020F0502020204030204" pitchFamily="34" charset="0"/>
              </a:rPr>
              <a:t>Covid</a:t>
            </a:r>
            <a:r>
              <a:rPr lang="nb-NO" sz="1800">
                <a:effectLst/>
                <a:latin typeface="Calibri" panose="020F0502020204030204" pitchFamily="34" charset="0"/>
                <a:ea typeface="Calibri" panose="020F0502020204030204" pitchFamily="34" charset="0"/>
              </a:rPr>
              <a:t>-situasjonen - for eksempel ble den planlagte workshopen som skulle rekruttere deltagere på bred basis våren 2020 kansellert</a:t>
            </a:r>
            <a:r>
              <a:rPr lang="nb-NO" sz="1800">
                <a:latin typeface="Calibri" panose="020F0502020204030204" pitchFamily="34" charset="0"/>
                <a:ea typeface="Calibri" panose="020F0502020204030204" pitchFamily="34" charset="0"/>
              </a:rPr>
              <a:t> og alternative metodiske tilnærminger ble valgt.</a:t>
            </a:r>
            <a:endParaRPr lang="nb-NO" sz="1800">
              <a:effectLst/>
              <a:latin typeface="Calibri" panose="020F0502020204030204" pitchFamily="34" charset="0"/>
              <a:ea typeface="Calibri" panose="020F0502020204030204" pitchFamily="34" charset="0"/>
            </a:endParaRPr>
          </a:p>
          <a:p>
            <a:r>
              <a:rPr lang="nb-NO" sz="1800">
                <a:effectLst/>
                <a:latin typeface="Calibri" panose="020F0502020204030204" pitchFamily="34" charset="0"/>
                <a:ea typeface="Calibri" panose="020F0502020204030204" pitchFamily="34" charset="0"/>
              </a:rPr>
              <a:t>Med utgangspunkt i funn i datamaterialet utformet partnerskapet en survey som ble distribuert via Trondheim kommune og de samiske organisasjonene som har deltatt og bidratt om samskapt tiltaksutvikling rundt sørsamisk språk og kultur i Trondheim. </a:t>
            </a:r>
          </a:p>
          <a:p>
            <a:r>
              <a:rPr lang="nb-NO" sz="1800">
                <a:effectLst/>
                <a:latin typeface="Calibri" panose="020F0502020204030204" pitchFamily="34" charset="0"/>
                <a:ea typeface="Calibri" panose="020F0502020204030204" pitchFamily="34" charset="0"/>
              </a:rPr>
              <a:t>Spørreskjemaresultatene forelå ultimo novem</a:t>
            </a:r>
            <a:r>
              <a:rPr lang="nb-NO" sz="1800">
                <a:latin typeface="Calibri" panose="020F0502020204030204" pitchFamily="34" charset="0"/>
                <a:ea typeface="Calibri" panose="020F0502020204030204" pitchFamily="34" charset="0"/>
              </a:rPr>
              <a:t>ber </a:t>
            </a:r>
            <a:r>
              <a:rPr lang="nb-NO" sz="1800">
                <a:effectLst/>
                <a:latin typeface="Calibri" panose="020F0502020204030204" pitchFamily="34" charset="0"/>
                <a:ea typeface="Calibri" panose="020F0502020204030204" pitchFamily="34" charset="0"/>
              </a:rPr>
              <a:t>2020 og rapporteres i denne presentasjonen.</a:t>
            </a:r>
          </a:p>
          <a:p>
            <a:r>
              <a:rPr lang="nb-NO" sz="1800">
                <a:effectLst/>
                <a:latin typeface="Calibri" panose="020F0502020204030204" pitchFamily="34" charset="0"/>
                <a:ea typeface="Calibri" panose="020F0502020204030204" pitchFamily="34" charset="0"/>
              </a:rPr>
              <a:t>Som ledd i den felles beslutningen om å gjennomføre survey: Partnerskapet og nøkkelaktører deltar i et avsluttende dialog- og arbeidsmøte 20. januar 2021 der bla videreføring i form av et større hovedprosjekt blir satt på dagsorden. Aktuelle kilder er Forskningsrådets utlysninger i 2021 og hovedprosjekt i RFF.</a:t>
            </a:r>
          </a:p>
          <a:p>
            <a:pPr marL="0" indent="0">
              <a:buNone/>
            </a:pPr>
            <a:endParaRPr lang="nb-NO"/>
          </a:p>
        </p:txBody>
      </p:sp>
    </p:spTree>
    <p:extLst>
      <p:ext uri="{BB962C8B-B14F-4D97-AF65-F5344CB8AC3E}">
        <p14:creationId xmlns:p14="http://schemas.microsoft.com/office/powerpoint/2010/main" val="801440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B578433-9DC6-4069-85C6-8B64232EA693}"/>
              </a:ext>
            </a:extLst>
          </p:cNvPr>
          <p:cNvSpPr>
            <a:spLocks noGrp="1"/>
          </p:cNvSpPr>
          <p:nvPr>
            <p:ph type="title"/>
          </p:nvPr>
        </p:nvSpPr>
        <p:spPr/>
        <p:txBody>
          <a:bodyPr/>
          <a:lstStyle/>
          <a:p>
            <a:r>
              <a:rPr lang="nb-NO"/>
              <a:t>Om arbeidet med samisk møteplass</a:t>
            </a:r>
          </a:p>
        </p:txBody>
      </p:sp>
      <p:sp>
        <p:nvSpPr>
          <p:cNvPr id="3" name="Plassholder for innhold 2">
            <a:extLst>
              <a:ext uri="{FF2B5EF4-FFF2-40B4-BE49-F238E27FC236}">
                <a16:creationId xmlns:a16="http://schemas.microsoft.com/office/drawing/2014/main" id="{0C7FD61C-A139-47A8-A4CD-0219E1F6ED90}"/>
              </a:ext>
            </a:extLst>
          </p:cNvPr>
          <p:cNvSpPr>
            <a:spLocks noGrp="1"/>
          </p:cNvSpPr>
          <p:nvPr>
            <p:ph idx="1"/>
          </p:nvPr>
        </p:nvSpPr>
        <p:spPr/>
        <p:txBody>
          <a:bodyPr>
            <a:normAutofit fontScale="92500" lnSpcReduction="20000"/>
          </a:bodyPr>
          <a:lstStyle/>
          <a:p>
            <a:r>
              <a:rPr lang="nb-NO" sz="1800">
                <a:latin typeface="Calibri" panose="020F0502020204030204" pitchFamily="34" charset="0"/>
              </a:rPr>
              <a:t>Av dokumentgjennomgangen ser vi at det samiske miljøet i Trondheim gjennom mange år - i hvert fall siden 2009 - har arbeidet for å få på plass et funksjonelt og allsidig møtested </a:t>
            </a:r>
          </a:p>
          <a:p>
            <a:r>
              <a:rPr lang="nb-NO" sz="1800">
                <a:latin typeface="Calibri" panose="020F0502020204030204" pitchFamily="34" charset="0"/>
              </a:rPr>
              <a:t>Saemien </a:t>
            </a:r>
            <a:r>
              <a:rPr lang="nb-NO" sz="1800" err="1">
                <a:latin typeface="Calibri" panose="020F0502020204030204" pitchFamily="34" charset="0"/>
              </a:rPr>
              <a:t>Sijjie</a:t>
            </a:r>
            <a:r>
              <a:rPr lang="nb-NO" sz="1800">
                <a:latin typeface="Calibri" panose="020F0502020204030204" pitchFamily="34" charset="0"/>
              </a:rPr>
              <a:t> </a:t>
            </a:r>
            <a:r>
              <a:rPr lang="nb-NO" sz="1800" err="1">
                <a:latin typeface="Calibri" panose="020F0502020204030204" pitchFamily="34" charset="0"/>
              </a:rPr>
              <a:t>Tråante</a:t>
            </a:r>
            <a:r>
              <a:rPr lang="nb-NO" sz="1800">
                <a:latin typeface="Calibri" panose="020F0502020204030204" pitchFamily="34" charset="0"/>
              </a:rPr>
              <a:t> ble stiftet våren 2019, etter direkte oppfordring fra Trondheim kommune og ønsket om et kontaktpunkt for det offentlige Trondheim mot det samiske miljøet i byen. Dette er dermed en paraplyorganisasjon for de ulike samiske foreningene med tilknytning til Trondheim:</a:t>
            </a:r>
          </a:p>
          <a:p>
            <a:pPr lvl="1"/>
            <a:r>
              <a:rPr lang="nb-NO" sz="1300">
                <a:latin typeface="Calibri" panose="020F0502020204030204" pitchFamily="34" charset="0"/>
              </a:rPr>
              <a:t>«Foreningen eies av Samisk Arena </a:t>
            </a:r>
            <a:r>
              <a:rPr lang="nb-NO" sz="1300" err="1">
                <a:latin typeface="Calibri" panose="020F0502020204030204" pitchFamily="34" charset="0"/>
              </a:rPr>
              <a:t>Tråante</a:t>
            </a:r>
            <a:r>
              <a:rPr lang="nb-NO" sz="1300">
                <a:latin typeface="Calibri" panose="020F0502020204030204" pitchFamily="34" charset="0"/>
              </a:rPr>
              <a:t>, Saemien Student </a:t>
            </a:r>
            <a:r>
              <a:rPr lang="nb-NO" sz="1300" err="1">
                <a:latin typeface="Calibri" panose="020F0502020204030204" pitchFamily="34" charset="0"/>
              </a:rPr>
              <a:t>Tråantesne</a:t>
            </a:r>
            <a:r>
              <a:rPr lang="nb-NO" sz="1300">
                <a:latin typeface="Calibri" panose="020F0502020204030204" pitchFamily="34" charset="0"/>
              </a:rPr>
              <a:t> og </a:t>
            </a:r>
            <a:r>
              <a:rPr lang="nb-NO" sz="1300" err="1">
                <a:latin typeface="Calibri" panose="020F0502020204030204" pitchFamily="34" charset="0"/>
              </a:rPr>
              <a:t>Tråanten</a:t>
            </a:r>
            <a:r>
              <a:rPr lang="nb-NO" sz="1300">
                <a:latin typeface="Calibri" panose="020F0502020204030204" pitchFamily="34" charset="0"/>
              </a:rPr>
              <a:t> </a:t>
            </a:r>
            <a:r>
              <a:rPr lang="nb-NO" sz="1300" err="1">
                <a:latin typeface="Calibri" panose="020F0502020204030204" pitchFamily="34" charset="0"/>
              </a:rPr>
              <a:t>Dajven</a:t>
            </a:r>
            <a:r>
              <a:rPr lang="nb-NO" sz="1300">
                <a:latin typeface="Calibri" panose="020F0502020204030204" pitchFamily="34" charset="0"/>
              </a:rPr>
              <a:t> Saemien </a:t>
            </a:r>
            <a:r>
              <a:rPr lang="nb-NO" sz="1300" err="1">
                <a:latin typeface="Calibri" panose="020F0502020204030204" pitchFamily="34" charset="0"/>
              </a:rPr>
              <a:t>Siebre</a:t>
            </a:r>
            <a:r>
              <a:rPr lang="nb-NO" sz="1300">
                <a:latin typeface="Calibri" panose="020F0502020204030204" pitchFamily="34" charset="0"/>
              </a:rPr>
              <a:t>. Det er rom for at andre samiske organisasjoner med utspring i Trondheim skal involveres i eierskap og drift etterhvert som de måtte oppstå. Organisasjonen har som hovedmandat å organisere feiring av Samefolket dag 6.februar, og skal være driftsenhet for et kommende Samisk hus i Trondheim» (Saemien </a:t>
            </a:r>
            <a:r>
              <a:rPr lang="nb-NO" sz="1300" err="1">
                <a:latin typeface="Calibri" panose="020F0502020204030204" pitchFamily="34" charset="0"/>
              </a:rPr>
              <a:t>Sijjie</a:t>
            </a:r>
            <a:r>
              <a:rPr lang="nb-NO" sz="1300">
                <a:latin typeface="Calibri" panose="020F0502020204030204" pitchFamily="34" charset="0"/>
              </a:rPr>
              <a:t> </a:t>
            </a:r>
            <a:r>
              <a:rPr lang="nb-NO" sz="1300" err="1">
                <a:latin typeface="Calibri" panose="020F0502020204030204" pitchFamily="34" charset="0"/>
              </a:rPr>
              <a:t>Tråante</a:t>
            </a:r>
            <a:r>
              <a:rPr lang="nb-NO" sz="1300">
                <a:latin typeface="Calibri" panose="020F0502020204030204" pitchFamily="34" charset="0"/>
              </a:rPr>
              <a:t> 2019: 1)</a:t>
            </a:r>
          </a:p>
          <a:p>
            <a:r>
              <a:rPr lang="nb-NO" sz="1800">
                <a:latin typeface="Calibri" panose="020F0502020204030204" pitchFamily="34" charset="0"/>
              </a:rPr>
              <a:t>Saemien </a:t>
            </a:r>
            <a:r>
              <a:rPr lang="nb-NO" sz="1800" err="1">
                <a:latin typeface="Calibri" panose="020F0502020204030204" pitchFamily="34" charset="0"/>
              </a:rPr>
              <a:t>Sijjie</a:t>
            </a:r>
            <a:r>
              <a:rPr lang="nb-NO" sz="1800">
                <a:latin typeface="Calibri" panose="020F0502020204030204" pitchFamily="34" charset="0"/>
              </a:rPr>
              <a:t> </a:t>
            </a:r>
            <a:r>
              <a:rPr lang="nb-NO" sz="1800" err="1">
                <a:latin typeface="Calibri" panose="020F0502020204030204" pitchFamily="34" charset="0"/>
              </a:rPr>
              <a:t>Tråante</a:t>
            </a:r>
            <a:r>
              <a:rPr lang="nb-NO" sz="1800">
                <a:latin typeface="Calibri" panose="020F0502020204030204" pitchFamily="34" charset="0"/>
              </a:rPr>
              <a:t> (2019:1) skriver videre følgende om møtestedbehovet: </a:t>
            </a:r>
          </a:p>
          <a:p>
            <a:pPr lvl="1"/>
            <a:r>
              <a:rPr lang="nb-NO" sz="1300">
                <a:latin typeface="Calibri" panose="020F0502020204030204" pitchFamily="34" charset="0"/>
              </a:rPr>
              <a:t>«Det samiske miljøet i Trondheim er omforent i en rekke fellespunkter som er utpekt som svært viktig for at dette huset skal bli dette dypt savnede møtestedet for byens samiske befolkning, for tilreisende samer og for alle som vil lære om samisk kultur, språk og historie. Første halvår etter stiftelsen av organisasjonen ble brukt til å involvere eierorganisasjonenes medlemmer til dialog om hva et slikt sted bør inneholde» </a:t>
            </a:r>
          </a:p>
          <a:p>
            <a:r>
              <a:rPr lang="nb-NO" sz="1700">
                <a:latin typeface="Calibri" panose="020F0502020204030204" pitchFamily="34" charset="0"/>
              </a:rPr>
              <a:t>I et forslag for bystyret i Trondheim på samenes nasjonaldag, 6. februar 2020, tilbyr Trondheim kommune lokaler i Øvre Bakklandet 52 som møtested for det samiske miljøet. </a:t>
            </a:r>
          </a:p>
          <a:p>
            <a:r>
              <a:rPr lang="nb-NO" sz="1700">
                <a:latin typeface="Calibri" panose="020F0502020204030204" pitchFamily="34" charset="0"/>
              </a:rPr>
              <a:t>Planleggingsarbeidet for det samiske møtestedet er i full gang per høsten 2020</a:t>
            </a:r>
          </a:p>
        </p:txBody>
      </p:sp>
    </p:spTree>
    <p:extLst>
      <p:ext uri="{BB962C8B-B14F-4D97-AF65-F5344CB8AC3E}">
        <p14:creationId xmlns:p14="http://schemas.microsoft.com/office/powerpoint/2010/main" val="841216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1466E37-B270-4EE9-8571-E3025A599D56}"/>
              </a:ext>
            </a:extLst>
          </p:cNvPr>
          <p:cNvSpPr>
            <a:spLocks noGrp="1"/>
          </p:cNvSpPr>
          <p:nvPr>
            <p:ph type="title"/>
          </p:nvPr>
        </p:nvSpPr>
        <p:spPr/>
        <p:txBody>
          <a:bodyPr>
            <a:normAutofit/>
          </a:bodyPr>
          <a:lstStyle/>
          <a:p>
            <a:r>
              <a:rPr lang="nb-NO"/>
              <a:t>Bakgrunn og forarbeid survey</a:t>
            </a:r>
          </a:p>
        </p:txBody>
      </p:sp>
      <p:sp>
        <p:nvSpPr>
          <p:cNvPr id="3" name="Plassholder for innhold 2">
            <a:extLst>
              <a:ext uri="{FF2B5EF4-FFF2-40B4-BE49-F238E27FC236}">
                <a16:creationId xmlns:a16="http://schemas.microsoft.com/office/drawing/2014/main" id="{371A0F04-6580-4138-8DE2-3F6DA518045A}"/>
              </a:ext>
            </a:extLst>
          </p:cNvPr>
          <p:cNvSpPr>
            <a:spLocks noGrp="1"/>
          </p:cNvSpPr>
          <p:nvPr>
            <p:ph idx="1"/>
          </p:nvPr>
        </p:nvSpPr>
        <p:spPr/>
        <p:txBody>
          <a:bodyPr>
            <a:normAutofit fontScale="92500" lnSpcReduction="20000"/>
          </a:bodyPr>
          <a:lstStyle/>
          <a:p>
            <a:r>
              <a:rPr lang="nb-NO"/>
              <a:t>Samarbeid mellom TFoU, Trøndelag fylkeskommune, Trondheim kommune og samiske organisasjoner i Trondheim</a:t>
            </a:r>
          </a:p>
          <a:p>
            <a:r>
              <a:rPr lang="nb-NO"/>
              <a:t>Tema og skjemaspørsmål ble utarbeidet i samarbeid mellom partene juni-oktober 2020</a:t>
            </a:r>
          </a:p>
          <a:p>
            <a:r>
              <a:rPr lang="nb-NO"/>
              <a:t>Utgangspunkt ble tatt i </a:t>
            </a:r>
          </a:p>
          <a:p>
            <a:pPr lvl="1"/>
            <a:r>
              <a:rPr lang="nb-NO" sz="1900">
                <a:latin typeface="Calibri" panose="020F0502020204030204" pitchFamily="34" charset="0"/>
              </a:rPr>
              <a:t>arbeidsprosess så lang og gjennomførte dokumentanalyser, arbeidsmøter og intervju med forvaltningsaktører og samiske organisasjoner</a:t>
            </a:r>
          </a:p>
          <a:p>
            <a:pPr lvl="1"/>
            <a:r>
              <a:rPr lang="nb-NO" sz="1900">
                <a:effectLst/>
                <a:latin typeface="Calibri" panose="020F0502020204030204" pitchFamily="34" charset="0"/>
                <a:ea typeface="Calibri" panose="020F0502020204030204" pitchFamily="34" charset="0"/>
              </a:rPr>
              <a:t>forslaget til samarbeidsavtale mellom Trondheim kommune og Sametinget utarbeidet våren 2020, </a:t>
            </a:r>
          </a:p>
          <a:p>
            <a:pPr lvl="1"/>
            <a:r>
              <a:rPr lang="nb-NO" sz="1900">
                <a:effectLst/>
                <a:latin typeface="Calibri" panose="020F0502020204030204" pitchFamily="34" charset="0"/>
                <a:ea typeface="Calibri" panose="020F0502020204030204" pitchFamily="34" charset="0"/>
              </a:rPr>
              <a:t>samarbeidsavtalen mellom Trøndelag fylkeskommune og Sametinget som ble signert desember 2018.</a:t>
            </a:r>
          </a:p>
          <a:p>
            <a:endParaRPr lang="nb-NO"/>
          </a:p>
          <a:p>
            <a:endParaRPr lang="nb-NO"/>
          </a:p>
        </p:txBody>
      </p:sp>
    </p:spTree>
    <p:extLst>
      <p:ext uri="{BB962C8B-B14F-4D97-AF65-F5344CB8AC3E}">
        <p14:creationId xmlns:p14="http://schemas.microsoft.com/office/powerpoint/2010/main" val="225915830"/>
      </p:ext>
    </p:extLst>
  </p:cSld>
  <p:clrMapOvr>
    <a:masterClrMapping/>
  </p:clrMapOvr>
</p:sld>
</file>

<file path=ppt/theme/theme1.xml><?xml version="1.0" encoding="utf-8"?>
<a:theme xmlns:a="http://schemas.openxmlformats.org/drawingml/2006/main" name="PP-m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sjon1" id="{56517E81-7A72-43B0-A413-59CF97463FD0}" vid="{9767D054-D8D3-4F21-AF9F-E2D26029EFFF}"/>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BE7ECBBC8CA8DA4C9034ADFFB37DC17A" ma:contentTypeVersion="8" ma:contentTypeDescription="Opprett et nytt dokument." ma:contentTypeScope="" ma:versionID="e3486de486b32b11877e0aa5dc3e6035">
  <xsd:schema xmlns:xsd="http://www.w3.org/2001/XMLSchema" xmlns:xs="http://www.w3.org/2001/XMLSchema" xmlns:p="http://schemas.microsoft.com/office/2006/metadata/properties" xmlns:ns2="3cfa4824-cf63-46d7-b199-0462c24a2ecb" xmlns:ns3="bcc3ad7b-0e0f-4016-a8b4-d2f44eb32f0a" targetNamespace="http://schemas.microsoft.com/office/2006/metadata/properties" ma:root="true" ma:fieldsID="2a03485ef25140805202b675f7c8fd31" ns2:_="" ns3:_="">
    <xsd:import namespace="3cfa4824-cf63-46d7-b199-0462c24a2ecb"/>
    <xsd:import namespace="bcc3ad7b-0e0f-4016-a8b4-d2f44eb32f0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fa4824-cf63-46d7-b199-0462c24a2ecb" elementFormDefault="qualified">
    <xsd:import namespace="http://schemas.microsoft.com/office/2006/documentManagement/types"/>
    <xsd:import namespace="http://schemas.microsoft.com/office/infopath/2007/PartnerControls"/>
    <xsd:element name="SharedWithUsers" ma:index="8"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lingsdetaljer"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cc3ad7b-0e0f-4016-a8b4-d2f44eb32f0a"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Innholdstype"/>
        <xsd:element ref="dc:title" minOccurs="0" maxOccurs="1" ma:index="3"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file>

<file path=customXml/item4.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F062881-CD76-42D4-A34D-D3D4F8B1E673}">
  <ds:schemaRefs>
    <ds:schemaRef ds:uri="http://schemas.microsoft.com/sharepoint/v3/contenttype/forms"/>
  </ds:schemaRefs>
</ds:datastoreItem>
</file>

<file path=customXml/itemProps2.xml><?xml version="1.0" encoding="utf-8"?>
<ds:datastoreItem xmlns:ds="http://schemas.openxmlformats.org/officeDocument/2006/customXml" ds:itemID="{D31EBC6D-2155-4EDD-AD90-6ED94A536DB0}"/>
</file>

<file path=customXml/itemProps3.xml><?xml version="1.0" encoding="utf-8"?>
<ds:datastoreItem xmlns:ds="http://schemas.openxmlformats.org/officeDocument/2006/customXml" ds:itemID="{99E0C62F-C2D9-45AE-95F7-4FA802752BE8}"/>
</file>

<file path=customXml/itemProps4.xml><?xml version="1.0" encoding="utf-8"?>
<ds:datastoreItem xmlns:ds="http://schemas.openxmlformats.org/officeDocument/2006/customXml" ds:itemID="{29BF57F8-8865-48CB-9241-11938427E098}">
  <ds:schemaRefs>
    <ds:schemaRef ds:uri="57acb011-e1b1-49ea-ae39-68735bdd47a3"/>
    <ds:schemaRef ds:uri="de01f2b9-f3e5-4b4f-9b16-3c1e4bb13b8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presentasjon_tfoumal</Template>
  <TotalTime>0</TotalTime>
  <Words>6239</Words>
  <Application>Microsoft Office PowerPoint</Application>
  <PresentationFormat>Skjermfremvisning (4:3)</PresentationFormat>
  <Paragraphs>733</Paragraphs>
  <Slides>41</Slides>
  <Notes>1</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41</vt:i4>
      </vt:variant>
    </vt:vector>
  </HeadingPairs>
  <TitlesOfParts>
    <vt:vector size="47" baseType="lpstr">
      <vt:lpstr>Arial</vt:lpstr>
      <vt:lpstr>Calibri</vt:lpstr>
      <vt:lpstr>Courier New</vt:lpstr>
      <vt:lpstr>Minion-Regular</vt:lpstr>
      <vt:lpstr>Symbol</vt:lpstr>
      <vt:lpstr>PP-mal</vt:lpstr>
      <vt:lpstr>Unge sørsamer, bysamisk identitet og mobile praksiser (BYSØRSAM)</vt:lpstr>
      <vt:lpstr>Oppbygging av rapporten</vt:lpstr>
      <vt:lpstr>Hovedmål</vt:lpstr>
      <vt:lpstr>Nyere bysamisk forskning utover det som er nevnt i prosjektbeskrivelsen..</vt:lpstr>
      <vt:lpstr>PowerPoint-presentasjon</vt:lpstr>
      <vt:lpstr>PowerPoint-presentasjon</vt:lpstr>
      <vt:lpstr>Innsatser, metodiske tilnærminger og arbeidsprosess videre</vt:lpstr>
      <vt:lpstr>Om arbeidet med samisk møteplass</vt:lpstr>
      <vt:lpstr>Bakgrunn og forarbeid survey</vt:lpstr>
      <vt:lpstr>Gjennomføring survey</vt:lpstr>
      <vt:lpstr>Resultater og vurderinger</vt:lpstr>
      <vt:lpstr>Mer om det samiske i Trondheim</vt:lpstr>
      <vt:lpstr>Svarfordelingsstatus </vt:lpstr>
      <vt:lpstr>Om samisk språk</vt:lpstr>
      <vt:lpstr>Har du mottatt undervisning/opplæring i sør-samisk språk?  </vt:lpstr>
      <vt:lpstr>Trondheim kommune og Trøndelag fylkeskommune ønsker å bidra til bevissthet, bevaring og utvikling av sørsamisk språk og kultur gjennom aktiviteter, dokumentasjon og synliggjøring. Hvor enig er du i at det i Trondheim er: </vt:lpstr>
      <vt:lpstr>Trondheim kommune og Trøndelag fylkeskommune ønsker å bidra til synliggjøring av sørsamisk språk og kultur.  Hvor enig er du i at: </vt:lpstr>
      <vt:lpstr>Trondheim kommune og Trøndelag fylkeskommune arbeider for å skape interesse for å lære seg å snakke sørsamisk og å lære mer om sørsamisk kultur og språk.   Hva mener du om dette? </vt:lpstr>
      <vt:lpstr>Kommunikasjon og informasjon om Trondheim kommunes bruk av samisk språk.  Har du savnet.... </vt:lpstr>
      <vt:lpstr>Kompetanse i sørsamisk språk handler om at kommunen og fylkeskommunen skal ha ansatte med sørsamisk kompetanse.  I min kontakt med kommune og fylkeskommune er mitt inntrykk at de... </vt:lpstr>
      <vt:lpstr>Hva mener du om samiske arrangement i Trondheim? </vt:lpstr>
      <vt:lpstr>Hvilke arrangement i det sørsamiske området har du deltatt på? </vt:lpstr>
      <vt:lpstr>Hvordan ønsker dere unge å bidra, være synlige og til stede på samiske arrangement som 6.februar?  Utvalgte skriftlige svar – ordrett gjengitt:</vt:lpstr>
      <vt:lpstr>Bystyret i Trondheim har bestemt at det skal opprettes et Samisk møtested på Bakklandet. </vt:lpstr>
      <vt:lpstr>Hvordan ønsker dere unge å bidra, være synlige og til stede på Samisk møtested?  Utvalgte skriftlige svar – ordrett gjengitt:</vt:lpstr>
      <vt:lpstr>Disse tiltakene mener jeg bør prioriteres høyere i Trondheim: </vt:lpstr>
      <vt:lpstr>I samarbeidsavtalen mellom Sametinget og Trøndelag fylkeskommune er  ambisjonen å bidra til næringsutvikling med forankring i sørsamisk kultur, mat og duedtie, for eksempel i reiselivs- og opplevelsesnæringen. Ta stilling til påstandene nedenfor: </vt:lpstr>
      <vt:lpstr>Åpne svar/fritekst</vt:lpstr>
      <vt:lpstr>Trondheim er en universitets- og skoleby.  Hva mener du må til for at utdanningsinstitusjonene skal kunne gi et godt tilbud til samiske studenter eller elever.  </vt:lpstr>
      <vt:lpstr>Trondheim er en universitets- og skoleby.   Hva mener du må til for at utdanningsinstitusjonene skal kunne gi et godt tilbud til samiske studenter eller elever.</vt:lpstr>
      <vt:lpstr>Trondheim er en universitets- og skoleby.   Hva mener du må til for at utdannings-institusjonene skal kunne gi et godt tilbud til samiske studenter eller elever?</vt:lpstr>
      <vt:lpstr>Trondheim er en universitets- og skoleby.   Hva mener du må til for at utdannings-institusjonene skal kunne gi et godt tilbud til samiske studenter eller elever.</vt:lpstr>
      <vt:lpstr>Trondheim er en universitets- og skoleby.   Hva mener du må til for at utdanningsinstitusjonene skal kunne gi et godt tilbud til samiske studenter eller elever?</vt:lpstr>
      <vt:lpstr>Hvordan mener du det kan arbeides for å involvere den samiske befolkningen i arbeidet med å styrke samisk språk og kultur i Trondheim?</vt:lpstr>
      <vt:lpstr>Hvordan mener du det kan arbeides for å involvere den samiske befolkningen i arbeidet med å styrke samisk språk og kultur i Trondheim?</vt:lpstr>
      <vt:lpstr>Hvordan mener du det kan arbeides for å involvere den samiske befolkningen i arbeidet med å styrke samisk språk og kultur i Trondheim?</vt:lpstr>
      <vt:lpstr>Foreløpige konklusjoner og vegen videre?</vt:lpstr>
      <vt:lpstr>PowerPoint-presentasjon</vt:lpstr>
      <vt:lpstr>PowerPoint-presentasjon</vt:lpstr>
      <vt:lpstr>PowerPoint-presentasjon</vt:lpstr>
      <vt:lpstr>Kilder</vt:lpstr>
    </vt:vector>
  </TitlesOfParts>
  <Company>Trøndelag Forskning og Utvikling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Roald Lysø</dc:creator>
  <cp:lastModifiedBy>Espen Carlsson</cp:lastModifiedBy>
  <cp:revision>1</cp:revision>
  <dcterms:created xsi:type="dcterms:W3CDTF">2020-12-14T09:41:10Z</dcterms:created>
  <dcterms:modified xsi:type="dcterms:W3CDTF">2021-01-29T09:13:31Z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0x010100BE7ECBBC8CA8DA4C9034ADFFB37DC17A</vt:lpwstr>
  </property>
  <property fmtid="{D5CDD505-2E9C-101B-9397-08002B2CF9AE}" pid="3" name="IsMyDocuments">
    <vt:bool>true</vt:bool>
  </property>
  <property fmtid="{D5CDD505-2E9C-101B-9397-08002B2CF9AE}" pid="4" name="_dlc_DocIdItemGuid">
    <vt:lpwstr>e263fc97-6a9c-43e0-a904-54f107f72854</vt:lpwstr>
  </property>
  <property fmtid="{D5CDD505-2E9C-101B-9397-08002B2CF9AE}" pid="5" name="_ExtendedDescription">
    <vt:lpwstr/>
  </property>
  <property fmtid="{D5CDD505-2E9C-101B-9397-08002B2CF9AE}" pid="6" name="_AdHocReviewCycleID">
    <vt:i4>-342910365</vt:i4>
  </property>
  <property fmtid="{D5CDD505-2E9C-101B-9397-08002B2CF9AE}" pid="7" name="_NewReviewCycle">
    <vt:lpwstr/>
  </property>
  <property fmtid="{D5CDD505-2E9C-101B-9397-08002B2CF9AE}" pid="8" name="_EmailSubject">
    <vt:lpwstr>Hovedprosjekt  RFF</vt:lpwstr>
  </property>
  <property fmtid="{D5CDD505-2E9C-101B-9397-08002B2CF9AE}" pid="9" name="_AuthorEmail">
    <vt:lpwstr>espen.carlsson@sintef.no</vt:lpwstr>
  </property>
  <property fmtid="{D5CDD505-2E9C-101B-9397-08002B2CF9AE}" pid="10" name="_AuthorEmailDisplayName">
    <vt:lpwstr>Espen Carlsson</vt:lpwstr>
  </property>
</Properties>
</file>