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64" r:id="rId5"/>
    <p:sldId id="338" r:id="rId6"/>
    <p:sldId id="339" r:id="rId7"/>
    <p:sldId id="350" r:id="rId8"/>
    <p:sldId id="365" r:id="rId9"/>
    <p:sldId id="259" r:id="rId10"/>
    <p:sldId id="344" r:id="rId11"/>
    <p:sldId id="352" r:id="rId12"/>
    <p:sldId id="354" r:id="rId13"/>
    <p:sldId id="358" r:id="rId14"/>
    <p:sldId id="346" r:id="rId15"/>
    <p:sldId id="361" r:id="rId16"/>
    <p:sldId id="357" r:id="rId17"/>
    <p:sldId id="366" r:id="rId18"/>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670"/>
    <a:srgbClr val="F4535D"/>
    <a:srgbClr val="F33F4C"/>
    <a:srgbClr val="E3284E"/>
    <a:srgbClr val="C6193C"/>
    <a:srgbClr val="A21631"/>
    <a:srgbClr val="E0012D"/>
    <a:srgbClr val="CC0229"/>
    <a:srgbClr val="B80024"/>
    <a:srgbClr val="912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0A3C-78E6-4561-9411-EAD0BB01F1BE}" v="13" dt="2024-08-19T11:30:17.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1" autoAdjust="0"/>
    <p:restoredTop sz="47602" autoAdjust="0"/>
  </p:normalViewPr>
  <p:slideViewPr>
    <p:cSldViewPr snapToGrid="0">
      <p:cViewPr varScale="1">
        <p:scale>
          <a:sx n="48" d="100"/>
          <a:sy n="48" d="100"/>
        </p:scale>
        <p:origin x="18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Taylor Bye" userId="71182f92e06a6083" providerId="LiveId" clId="{72300A3C-78E6-4561-9411-EAD0BB01F1BE}"/>
    <pc:docChg chg="undo redo custSel addSld delSld modSld sldOrd">
      <pc:chgData name="Marte Taylor Bye" userId="71182f92e06a6083" providerId="LiveId" clId="{72300A3C-78E6-4561-9411-EAD0BB01F1BE}" dt="2024-08-19T11:48:25.237" v="1366" actId="113"/>
      <pc:docMkLst>
        <pc:docMk/>
      </pc:docMkLst>
      <pc:sldChg chg="addSp modSp mod setBg">
        <pc:chgData name="Marte Taylor Bye" userId="71182f92e06a6083" providerId="LiveId" clId="{72300A3C-78E6-4561-9411-EAD0BB01F1BE}" dt="2024-08-19T11:04:19.588" v="520" actId="26606"/>
        <pc:sldMkLst>
          <pc:docMk/>
          <pc:sldMk cId="134016744" sldId="259"/>
        </pc:sldMkLst>
        <pc:spChg chg="add">
          <ac:chgData name="Marte Taylor Bye" userId="71182f92e06a6083" providerId="LiveId" clId="{72300A3C-78E6-4561-9411-EAD0BB01F1BE}" dt="2024-08-19T11:04:19.588" v="520" actId="26606"/>
          <ac:spMkLst>
            <pc:docMk/>
            <pc:sldMk cId="134016744" sldId="259"/>
            <ac:spMk id="10" creationId="{5F879AC3-D4CE-493C-ADC7-06205677F4F8}"/>
          </ac:spMkLst>
        </pc:spChg>
        <pc:spChg chg="add">
          <ac:chgData name="Marte Taylor Bye" userId="71182f92e06a6083" providerId="LiveId" clId="{72300A3C-78E6-4561-9411-EAD0BB01F1BE}" dt="2024-08-19T11:04:19.588" v="520" actId="26606"/>
          <ac:spMkLst>
            <pc:docMk/>
            <pc:sldMk cId="134016744" sldId="259"/>
            <ac:spMk id="12" creationId="{736F0DFD-0954-464F-BF12-DD2E6F6E0380}"/>
          </ac:spMkLst>
        </pc:spChg>
        <pc:picChg chg="mod">
          <ac:chgData name="Marte Taylor Bye" userId="71182f92e06a6083" providerId="LiveId" clId="{72300A3C-78E6-4561-9411-EAD0BB01F1BE}" dt="2024-08-19T11:04:19.588" v="520" actId="26606"/>
          <ac:picMkLst>
            <pc:docMk/>
            <pc:sldMk cId="134016744" sldId="259"/>
            <ac:picMk id="5" creationId="{DA82A3F4-24D7-66D6-461A-5BEE71F9B83B}"/>
          </ac:picMkLst>
        </pc:picChg>
      </pc:sldChg>
      <pc:sldChg chg="del">
        <pc:chgData name="Marte Taylor Bye" userId="71182f92e06a6083" providerId="LiveId" clId="{72300A3C-78E6-4561-9411-EAD0BB01F1BE}" dt="2024-08-19T10:47:24.738" v="430" actId="2696"/>
        <pc:sldMkLst>
          <pc:docMk/>
          <pc:sldMk cId="3716028267" sldId="336"/>
        </pc:sldMkLst>
      </pc:sldChg>
      <pc:sldChg chg="addSp delSp modSp mod modNotesTx">
        <pc:chgData name="Marte Taylor Bye" userId="71182f92e06a6083" providerId="LiveId" clId="{72300A3C-78E6-4561-9411-EAD0BB01F1BE}" dt="2024-08-19T11:26:31.414" v="829" actId="20577"/>
        <pc:sldMkLst>
          <pc:docMk/>
          <pc:sldMk cId="4038926282" sldId="338"/>
        </pc:sldMkLst>
        <pc:spChg chg="mod">
          <ac:chgData name="Marte Taylor Bye" userId="71182f92e06a6083" providerId="LiveId" clId="{72300A3C-78E6-4561-9411-EAD0BB01F1BE}" dt="2024-08-19T11:13:20.669" v="804" actId="26606"/>
          <ac:spMkLst>
            <pc:docMk/>
            <pc:sldMk cId="4038926282" sldId="338"/>
            <ac:spMk id="2" creationId="{3400766B-F944-45E7-620F-E338FF8F1445}"/>
          </ac:spMkLst>
        </pc:spChg>
        <pc:spChg chg="add del">
          <ac:chgData name="Marte Taylor Bye" userId="71182f92e06a6083" providerId="LiveId" clId="{72300A3C-78E6-4561-9411-EAD0BB01F1BE}" dt="2024-08-19T11:13:20.669" v="804" actId="26606"/>
          <ac:spMkLst>
            <pc:docMk/>
            <pc:sldMk cId="4038926282" sldId="338"/>
            <ac:spMk id="3" creationId="{0D93825C-B6D4-9CBB-CF89-173F0A5E8B65}"/>
          </ac:spMkLst>
        </pc:spChg>
        <pc:spChg chg="add del">
          <ac:chgData name="Marte Taylor Bye" userId="71182f92e06a6083" providerId="LiveId" clId="{72300A3C-78E6-4561-9411-EAD0BB01F1BE}" dt="2024-08-19T11:13:20.669" v="804" actId="26606"/>
          <ac:spMkLst>
            <pc:docMk/>
            <pc:sldMk cId="4038926282" sldId="338"/>
            <ac:spMk id="26" creationId="{6753252F-4873-4F63-801D-CC719279A7D5}"/>
          </ac:spMkLst>
        </pc:spChg>
        <pc:spChg chg="add del">
          <ac:chgData name="Marte Taylor Bye" userId="71182f92e06a6083" providerId="LiveId" clId="{72300A3C-78E6-4561-9411-EAD0BB01F1BE}" dt="2024-08-19T11:13:20.669" v="804" actId="26606"/>
          <ac:spMkLst>
            <pc:docMk/>
            <pc:sldMk cId="4038926282" sldId="338"/>
            <ac:spMk id="28" creationId="{047C8CCB-F95D-4249-92DD-651249D3535A}"/>
          </ac:spMkLst>
        </pc:spChg>
        <pc:grpChg chg="add del">
          <ac:chgData name="Marte Taylor Bye" userId="71182f92e06a6083" providerId="LiveId" clId="{72300A3C-78E6-4561-9411-EAD0BB01F1BE}" dt="2024-08-19T11:13:20.669" v="804" actId="26606"/>
          <ac:grpSpMkLst>
            <pc:docMk/>
            <pc:sldMk cId="4038926282" sldId="338"/>
            <ac:grpSpMk id="19" creationId="{1FD67D68-9B83-C338-8342-3348D8F22347}"/>
          </ac:grpSpMkLst>
        </pc:grpChg>
        <pc:picChg chg="mod">
          <ac:chgData name="Marte Taylor Bye" userId="71182f92e06a6083" providerId="LiveId" clId="{72300A3C-78E6-4561-9411-EAD0BB01F1BE}" dt="2024-08-19T11:13:20.669" v="804" actId="26606"/>
          <ac:picMkLst>
            <pc:docMk/>
            <pc:sldMk cId="4038926282" sldId="338"/>
            <ac:picMk id="6" creationId="{09D5184F-EF67-76B8-5A83-A323E65CBFEF}"/>
          </ac:picMkLst>
        </pc:picChg>
      </pc:sldChg>
      <pc:sldChg chg="modNotesTx">
        <pc:chgData name="Marte Taylor Bye" userId="71182f92e06a6083" providerId="LiveId" clId="{72300A3C-78E6-4561-9411-EAD0BB01F1BE}" dt="2024-08-19T11:30:49.203" v="1035" actId="20577"/>
        <pc:sldMkLst>
          <pc:docMk/>
          <pc:sldMk cId="2561265485" sldId="339"/>
        </pc:sldMkLst>
      </pc:sldChg>
      <pc:sldChg chg="del">
        <pc:chgData name="Marte Taylor Bye" userId="71182f92e06a6083" providerId="LiveId" clId="{72300A3C-78E6-4561-9411-EAD0BB01F1BE}" dt="2024-08-19T11:31:00.707" v="1036" actId="47"/>
        <pc:sldMkLst>
          <pc:docMk/>
          <pc:sldMk cId="3348463829" sldId="340"/>
        </pc:sldMkLst>
      </pc:sldChg>
      <pc:sldChg chg="addSp modSp mod setBg">
        <pc:chgData name="Marte Taylor Bye" userId="71182f92e06a6083" providerId="LiveId" clId="{72300A3C-78E6-4561-9411-EAD0BB01F1BE}" dt="2024-08-19T11:04:05.878" v="519" actId="26606"/>
        <pc:sldMkLst>
          <pc:docMk/>
          <pc:sldMk cId="1563080098" sldId="344"/>
        </pc:sldMkLst>
        <pc:spChg chg="add">
          <ac:chgData name="Marte Taylor Bye" userId="71182f92e06a6083" providerId="LiveId" clId="{72300A3C-78E6-4561-9411-EAD0BB01F1BE}" dt="2024-08-19T11:04:05.878" v="519" actId="26606"/>
          <ac:spMkLst>
            <pc:docMk/>
            <pc:sldMk cId="1563080098" sldId="344"/>
            <ac:spMk id="11" creationId="{5F879AC3-D4CE-493C-ADC7-06205677F4F8}"/>
          </ac:spMkLst>
        </pc:spChg>
        <pc:spChg chg="add">
          <ac:chgData name="Marte Taylor Bye" userId="71182f92e06a6083" providerId="LiveId" clId="{72300A3C-78E6-4561-9411-EAD0BB01F1BE}" dt="2024-08-19T11:04:05.878" v="519" actId="26606"/>
          <ac:spMkLst>
            <pc:docMk/>
            <pc:sldMk cId="1563080098" sldId="344"/>
            <ac:spMk id="13" creationId="{736F0DFD-0954-464F-BF12-DD2E6F6E0380}"/>
          </ac:spMkLst>
        </pc:spChg>
        <pc:picChg chg="mod">
          <ac:chgData name="Marte Taylor Bye" userId="71182f92e06a6083" providerId="LiveId" clId="{72300A3C-78E6-4561-9411-EAD0BB01F1BE}" dt="2024-08-19T11:04:05.878" v="519" actId="26606"/>
          <ac:picMkLst>
            <pc:docMk/>
            <pc:sldMk cId="1563080098" sldId="344"/>
            <ac:picMk id="6" creationId="{97A4CC37-DE0B-BC72-64F9-B97E47AC6F08}"/>
          </ac:picMkLst>
        </pc:picChg>
      </pc:sldChg>
      <pc:sldChg chg="del">
        <pc:chgData name="Marte Taylor Bye" userId="71182f92e06a6083" providerId="LiveId" clId="{72300A3C-78E6-4561-9411-EAD0BB01F1BE}" dt="2024-08-19T11:02:46.419" v="512" actId="2696"/>
        <pc:sldMkLst>
          <pc:docMk/>
          <pc:sldMk cId="4187305156" sldId="345"/>
        </pc:sldMkLst>
      </pc:sldChg>
      <pc:sldChg chg="modSp mod setBg">
        <pc:chgData name="Marte Taylor Bye" userId="71182f92e06a6083" providerId="LiveId" clId="{72300A3C-78E6-4561-9411-EAD0BB01F1BE}" dt="2024-08-19T11:03:33.632" v="515" actId="26606"/>
        <pc:sldMkLst>
          <pc:docMk/>
          <pc:sldMk cId="1058015375" sldId="346"/>
        </pc:sldMkLst>
        <pc:picChg chg="mod">
          <ac:chgData name="Marte Taylor Bye" userId="71182f92e06a6083" providerId="LiveId" clId="{72300A3C-78E6-4561-9411-EAD0BB01F1BE}" dt="2024-08-19T11:03:33.632" v="515" actId="26606"/>
          <ac:picMkLst>
            <pc:docMk/>
            <pc:sldMk cId="1058015375" sldId="346"/>
            <ac:picMk id="4" creationId="{4E38D629-C46C-AA95-C3F2-D1EE122AFDF6}"/>
          </ac:picMkLst>
        </pc:picChg>
      </pc:sldChg>
      <pc:sldChg chg="addSp delSp modSp mod ord setBg">
        <pc:chgData name="Marte Taylor Bye" userId="71182f92e06a6083" providerId="LiveId" clId="{72300A3C-78E6-4561-9411-EAD0BB01F1BE}" dt="2024-08-19T11:04:51.269" v="522" actId="26606"/>
        <pc:sldMkLst>
          <pc:docMk/>
          <pc:sldMk cId="1081845289" sldId="350"/>
        </pc:sldMkLst>
        <pc:spChg chg="mod">
          <ac:chgData name="Marte Taylor Bye" userId="71182f92e06a6083" providerId="LiveId" clId="{72300A3C-78E6-4561-9411-EAD0BB01F1BE}" dt="2024-08-19T11:04:51.269" v="522" actId="26606"/>
          <ac:spMkLst>
            <pc:docMk/>
            <pc:sldMk cId="1081845289" sldId="350"/>
            <ac:spMk id="6" creationId="{7F25DC2C-9D06-ED37-FA95-3EAB64918A70}"/>
          </ac:spMkLst>
        </pc:spChg>
        <pc:spChg chg="add del">
          <ac:chgData name="Marte Taylor Bye" userId="71182f92e06a6083" providerId="LiveId" clId="{72300A3C-78E6-4561-9411-EAD0BB01F1BE}" dt="2024-08-19T11:04:51.269" v="522" actId="26606"/>
          <ac:spMkLst>
            <pc:docMk/>
            <pc:sldMk cId="1081845289" sldId="350"/>
            <ac:spMk id="11" creationId="{5E6B3632-31A7-4B9A-9B3B-DAADD1D372BA}"/>
          </ac:spMkLst>
        </pc:spChg>
        <pc:graphicFrameChg chg="add mod ord">
          <ac:chgData name="Marte Taylor Bye" userId="71182f92e06a6083" providerId="LiveId" clId="{72300A3C-78E6-4561-9411-EAD0BB01F1BE}" dt="2024-08-19T11:04:51.269" v="522" actId="26606"/>
          <ac:graphicFrameMkLst>
            <pc:docMk/>
            <pc:sldMk cId="1081845289" sldId="350"/>
            <ac:graphicFrameMk id="5" creationId="{CD9FC84E-24ED-A7CD-7AAE-24A38C75196D}"/>
          </ac:graphicFrameMkLst>
        </pc:graphicFrameChg>
      </pc:sldChg>
      <pc:sldChg chg="addSp modSp mod ord setBg">
        <pc:chgData name="Marte Taylor Bye" userId="71182f92e06a6083" providerId="LiveId" clId="{72300A3C-78E6-4561-9411-EAD0BB01F1BE}" dt="2024-08-19T11:42:48.561" v="1044"/>
        <pc:sldMkLst>
          <pc:docMk/>
          <pc:sldMk cId="4247061337" sldId="352"/>
        </pc:sldMkLst>
        <pc:spChg chg="add">
          <ac:chgData name="Marte Taylor Bye" userId="71182f92e06a6083" providerId="LiveId" clId="{72300A3C-78E6-4561-9411-EAD0BB01F1BE}" dt="2024-08-19T11:03:59.342" v="518" actId="26606"/>
          <ac:spMkLst>
            <pc:docMk/>
            <pc:sldMk cId="4247061337" sldId="352"/>
            <ac:spMk id="11" creationId="{5F879AC3-D4CE-493C-ADC7-06205677F4F8}"/>
          </ac:spMkLst>
        </pc:spChg>
        <pc:spChg chg="add">
          <ac:chgData name="Marte Taylor Bye" userId="71182f92e06a6083" providerId="LiveId" clId="{72300A3C-78E6-4561-9411-EAD0BB01F1BE}" dt="2024-08-19T11:03:59.342" v="518" actId="26606"/>
          <ac:spMkLst>
            <pc:docMk/>
            <pc:sldMk cId="4247061337" sldId="352"/>
            <ac:spMk id="13" creationId="{736F0DFD-0954-464F-BF12-DD2E6F6E0380}"/>
          </ac:spMkLst>
        </pc:spChg>
        <pc:picChg chg="mod">
          <ac:chgData name="Marte Taylor Bye" userId="71182f92e06a6083" providerId="LiveId" clId="{72300A3C-78E6-4561-9411-EAD0BB01F1BE}" dt="2024-08-19T11:03:59.342" v="518" actId="26606"/>
          <ac:picMkLst>
            <pc:docMk/>
            <pc:sldMk cId="4247061337" sldId="352"/>
            <ac:picMk id="6" creationId="{87265D5B-1872-8393-7821-8FDCB973F421}"/>
          </ac:picMkLst>
        </pc:picChg>
      </pc:sldChg>
      <pc:sldChg chg="modSp mod setBg">
        <pc:chgData name="Marte Taylor Bye" userId="71182f92e06a6083" providerId="LiveId" clId="{72300A3C-78E6-4561-9411-EAD0BB01F1BE}" dt="2024-08-19T11:03:50.079" v="517" actId="26606"/>
        <pc:sldMkLst>
          <pc:docMk/>
          <pc:sldMk cId="3654319944" sldId="354"/>
        </pc:sldMkLst>
        <pc:picChg chg="mod">
          <ac:chgData name="Marte Taylor Bye" userId="71182f92e06a6083" providerId="LiveId" clId="{72300A3C-78E6-4561-9411-EAD0BB01F1BE}" dt="2024-08-19T11:03:50.079" v="517" actId="26606"/>
          <ac:picMkLst>
            <pc:docMk/>
            <pc:sldMk cId="3654319944" sldId="354"/>
            <ac:picMk id="4" creationId="{BFDD33DF-F30E-C13B-449B-BCE6AC8AFB26}"/>
          </ac:picMkLst>
        </pc:picChg>
      </pc:sldChg>
      <pc:sldChg chg="del">
        <pc:chgData name="Marte Taylor Bye" userId="71182f92e06a6083" providerId="LiveId" clId="{72300A3C-78E6-4561-9411-EAD0BB01F1BE}" dt="2024-08-19T10:55:58.608" v="431" actId="2696"/>
        <pc:sldMkLst>
          <pc:docMk/>
          <pc:sldMk cId="2567724212" sldId="356"/>
        </pc:sldMkLst>
      </pc:sldChg>
      <pc:sldChg chg="modSp mod setBg modNotesTx">
        <pc:chgData name="Marte Taylor Bye" userId="71182f92e06a6083" providerId="LiveId" clId="{72300A3C-78E6-4561-9411-EAD0BB01F1BE}" dt="2024-08-19T11:45:44.177" v="1316" actId="20577"/>
        <pc:sldMkLst>
          <pc:docMk/>
          <pc:sldMk cId="1531766236" sldId="357"/>
        </pc:sldMkLst>
        <pc:picChg chg="mod">
          <ac:chgData name="Marte Taylor Bye" userId="71182f92e06a6083" providerId="LiveId" clId="{72300A3C-78E6-4561-9411-EAD0BB01F1BE}" dt="2024-08-19T11:03:20.073" v="513" actId="26606"/>
          <ac:picMkLst>
            <pc:docMk/>
            <pc:sldMk cId="1531766236" sldId="357"/>
            <ac:picMk id="4" creationId="{8374E8A5-D58F-01B8-12F5-B54A0EB92EAC}"/>
          </ac:picMkLst>
        </pc:picChg>
      </pc:sldChg>
      <pc:sldChg chg="modSp mod setBg">
        <pc:chgData name="Marte Taylor Bye" userId="71182f92e06a6083" providerId="LiveId" clId="{72300A3C-78E6-4561-9411-EAD0BB01F1BE}" dt="2024-08-19T11:03:43.462" v="516" actId="26606"/>
        <pc:sldMkLst>
          <pc:docMk/>
          <pc:sldMk cId="4112698932" sldId="358"/>
        </pc:sldMkLst>
        <pc:picChg chg="mod">
          <ac:chgData name="Marte Taylor Bye" userId="71182f92e06a6083" providerId="LiveId" clId="{72300A3C-78E6-4561-9411-EAD0BB01F1BE}" dt="2024-08-19T11:03:43.462" v="516" actId="26606"/>
          <ac:picMkLst>
            <pc:docMk/>
            <pc:sldMk cId="4112698932" sldId="358"/>
            <ac:picMk id="6" creationId="{EE13D63C-EC5A-413D-56E3-B799D4742CD4}"/>
          </ac:picMkLst>
        </pc:picChg>
      </pc:sldChg>
      <pc:sldChg chg="modSp mod setBg">
        <pc:chgData name="Marte Taylor Bye" userId="71182f92e06a6083" providerId="LiveId" clId="{72300A3C-78E6-4561-9411-EAD0BB01F1BE}" dt="2024-08-19T11:03:27.307" v="514" actId="26606"/>
        <pc:sldMkLst>
          <pc:docMk/>
          <pc:sldMk cId="4210149968" sldId="361"/>
        </pc:sldMkLst>
        <pc:picChg chg="mod">
          <ac:chgData name="Marte Taylor Bye" userId="71182f92e06a6083" providerId="LiveId" clId="{72300A3C-78E6-4561-9411-EAD0BB01F1BE}" dt="2024-08-19T11:03:27.307" v="514" actId="26606"/>
          <ac:picMkLst>
            <pc:docMk/>
            <pc:sldMk cId="4210149968" sldId="361"/>
            <ac:picMk id="5" creationId="{23ADF3D8-C654-628F-BDAD-35D55AA9280D}"/>
          </ac:picMkLst>
        </pc:picChg>
      </pc:sldChg>
      <pc:sldChg chg="addSp delSp modSp mod modNotesTx">
        <pc:chgData name="Marte Taylor Bye" userId="71182f92e06a6083" providerId="LiveId" clId="{72300A3C-78E6-4561-9411-EAD0BB01F1BE}" dt="2024-08-19T11:48:25.237" v="1366" actId="113"/>
        <pc:sldMkLst>
          <pc:docMk/>
          <pc:sldMk cId="2870810827" sldId="364"/>
        </pc:sldMkLst>
        <pc:spChg chg="mod">
          <ac:chgData name="Marte Taylor Bye" userId="71182f92e06a6083" providerId="LiveId" clId="{72300A3C-78E6-4561-9411-EAD0BB01F1BE}" dt="2024-08-19T11:48:25.237" v="1366" actId="113"/>
          <ac:spMkLst>
            <pc:docMk/>
            <pc:sldMk cId="2870810827" sldId="364"/>
            <ac:spMk id="2" creationId="{47019745-FCAD-264F-E977-35CF53C51E63}"/>
          </ac:spMkLst>
        </pc:spChg>
        <pc:spChg chg="add del mod">
          <ac:chgData name="Marte Taylor Bye" userId="71182f92e06a6083" providerId="LiveId" clId="{72300A3C-78E6-4561-9411-EAD0BB01F1BE}" dt="2024-08-19T11:48:07.561" v="1363" actId="26606"/>
          <ac:spMkLst>
            <pc:docMk/>
            <pc:sldMk cId="2870810827" sldId="364"/>
            <ac:spMk id="16" creationId="{CA46D261-19EE-BDAF-5122-D7D1219393DB}"/>
          </ac:spMkLst>
        </pc:spChg>
        <pc:spChg chg="add del">
          <ac:chgData name="Marte Taylor Bye" userId="71182f92e06a6083" providerId="LiveId" clId="{72300A3C-78E6-4561-9411-EAD0BB01F1BE}" dt="2024-08-19T11:10:52.712" v="627" actId="26606"/>
          <ac:spMkLst>
            <pc:docMk/>
            <pc:sldMk cId="2870810827" sldId="364"/>
            <ac:spMk id="19" creationId="{C3420C89-0B09-4632-A4AF-3971D08BF7A8}"/>
          </ac:spMkLst>
        </pc:spChg>
        <pc:spChg chg="add del">
          <ac:chgData name="Marte Taylor Bye" userId="71182f92e06a6083" providerId="LiveId" clId="{72300A3C-78E6-4561-9411-EAD0BB01F1BE}" dt="2024-08-19T11:10:52.712" v="627" actId="26606"/>
          <ac:spMkLst>
            <pc:docMk/>
            <pc:sldMk cId="2870810827" sldId="364"/>
            <ac:spMk id="21" creationId="{4E5CBA61-BF74-40B4-A3A8-366BBA626CCF}"/>
          </ac:spMkLst>
        </pc:spChg>
        <pc:spChg chg="add del">
          <ac:chgData name="Marte Taylor Bye" userId="71182f92e06a6083" providerId="LiveId" clId="{72300A3C-78E6-4561-9411-EAD0BB01F1BE}" dt="2024-08-19T11:48:07.561" v="1363" actId="26606"/>
          <ac:spMkLst>
            <pc:docMk/>
            <pc:sldMk cId="2870810827" sldId="364"/>
            <ac:spMk id="36" creationId="{A8908DB7-C3A6-4FCB-9820-CEE02B398C4A}"/>
          </ac:spMkLst>
        </pc:spChg>
        <pc:spChg chg="add del">
          <ac:chgData name="Marte Taylor Bye" userId="71182f92e06a6083" providerId="LiveId" clId="{72300A3C-78E6-4561-9411-EAD0BB01F1BE}" dt="2024-08-19T11:10:26.102" v="626" actId="26606"/>
          <ac:spMkLst>
            <pc:docMk/>
            <pc:sldMk cId="2870810827" sldId="364"/>
            <ac:spMk id="39" creationId="{D12DDE76-C203-4047-9998-63900085B5E8}"/>
          </ac:spMkLst>
        </pc:spChg>
        <pc:spChg chg="add del">
          <ac:chgData name="Marte Taylor Bye" userId="71182f92e06a6083" providerId="LiveId" clId="{72300A3C-78E6-4561-9411-EAD0BB01F1BE}" dt="2024-08-19T11:48:07.561" v="1363" actId="26606"/>
          <ac:spMkLst>
            <pc:docMk/>
            <pc:sldMk cId="2870810827" sldId="364"/>
            <ac:spMk id="41" creationId="{535742DD-1B16-4E9D-B715-0D74B4574A68}"/>
          </ac:spMkLst>
        </pc:spChg>
        <pc:spChg chg="add del">
          <ac:chgData name="Marte Taylor Bye" userId="71182f92e06a6083" providerId="LiveId" clId="{72300A3C-78E6-4561-9411-EAD0BB01F1BE}" dt="2024-08-19T11:48:07.561" v="1363" actId="26606"/>
          <ac:spMkLst>
            <pc:docMk/>
            <pc:sldMk cId="2870810827" sldId="364"/>
            <ac:spMk id="46" creationId="{F575A102-D95D-4D6E-8F1B-49EED0AEC65C}"/>
          </ac:spMkLst>
        </pc:spChg>
        <pc:spChg chg="add del">
          <ac:chgData name="Marte Taylor Bye" userId="71182f92e06a6083" providerId="LiveId" clId="{72300A3C-78E6-4561-9411-EAD0BB01F1BE}" dt="2024-08-19T11:48:07.561" v="1363" actId="26606"/>
          <ac:spMkLst>
            <pc:docMk/>
            <pc:sldMk cId="2870810827" sldId="364"/>
            <ac:spMk id="48" creationId="{158B3569-73B2-4D05-8E95-886A6EE17F1F}"/>
          </ac:spMkLst>
        </pc:spChg>
        <pc:grpChg chg="add del">
          <ac:chgData name="Marte Taylor Bye" userId="71182f92e06a6083" providerId="LiveId" clId="{72300A3C-78E6-4561-9411-EAD0BB01F1BE}" dt="2024-08-19T11:10:52.712" v="627" actId="26606"/>
          <ac:grpSpMkLst>
            <pc:docMk/>
            <pc:sldMk cId="2870810827" sldId="364"/>
            <ac:grpSpMk id="23" creationId="{AC27E70C-5470-4262-B9CE-AE52C51CF4C1}"/>
          </ac:grpSpMkLst>
        </pc:grpChg>
        <pc:grpChg chg="add del">
          <ac:chgData name="Marte Taylor Bye" userId="71182f92e06a6083" providerId="LiveId" clId="{72300A3C-78E6-4561-9411-EAD0BB01F1BE}" dt="2024-08-19T11:10:52.712" v="627" actId="26606"/>
          <ac:grpSpMkLst>
            <pc:docMk/>
            <pc:sldMk cId="2870810827" sldId="364"/>
            <ac:grpSpMk id="27" creationId="{E27AF472-EAE3-4572-AB69-B92BD10DBC6D}"/>
          </ac:grpSpMkLst>
        </pc:grpChg>
        <pc:grpChg chg="add del">
          <ac:chgData name="Marte Taylor Bye" userId="71182f92e06a6083" providerId="LiveId" clId="{72300A3C-78E6-4561-9411-EAD0BB01F1BE}" dt="2024-08-19T11:48:07.561" v="1363" actId="26606"/>
          <ac:grpSpMkLst>
            <pc:docMk/>
            <pc:sldMk cId="2870810827" sldId="364"/>
            <ac:grpSpMk id="50" creationId="{CF0FFF1F-79B6-4A13-A464-070CD6F896AF}"/>
          </ac:grpSpMkLst>
        </pc:grpChg>
        <pc:picChg chg="mod ord">
          <ac:chgData name="Marte Taylor Bye" userId="71182f92e06a6083" providerId="LiveId" clId="{72300A3C-78E6-4561-9411-EAD0BB01F1BE}" dt="2024-08-19T11:48:07.561" v="1363" actId="26606"/>
          <ac:picMkLst>
            <pc:docMk/>
            <pc:sldMk cId="2870810827" sldId="364"/>
            <ac:picMk id="5" creationId="{31A0D19F-7A03-7989-300E-4F762CFB7572}"/>
          </ac:picMkLst>
        </pc:picChg>
        <pc:cxnChg chg="add del">
          <ac:chgData name="Marte Taylor Bye" userId="71182f92e06a6083" providerId="LiveId" clId="{72300A3C-78E6-4561-9411-EAD0BB01F1BE}" dt="2024-08-19T11:48:07.561" v="1363" actId="26606"/>
          <ac:cxnSpMkLst>
            <pc:docMk/>
            <pc:sldMk cId="2870810827" sldId="364"/>
            <ac:cxnSpMk id="55" creationId="{56020367-4FD5-4596-8E10-C5F095CD8DBF}"/>
          </ac:cxnSpMkLst>
        </pc:cxnChg>
      </pc:sldChg>
      <pc:sldChg chg="modNotesTx">
        <pc:chgData name="Marte Taylor Bye" userId="71182f92e06a6083" providerId="LiveId" clId="{72300A3C-78E6-4561-9411-EAD0BB01F1BE}" dt="2024-08-19T11:00:09.044" v="511" actId="20577"/>
        <pc:sldMkLst>
          <pc:docMk/>
          <pc:sldMk cId="2741421202" sldId="365"/>
        </pc:sldMkLst>
      </pc:sldChg>
      <pc:sldChg chg="addSp modSp new mod">
        <pc:chgData name="Marte Taylor Bye" userId="71182f92e06a6083" providerId="LiveId" clId="{72300A3C-78E6-4561-9411-EAD0BB01F1BE}" dt="2024-08-19T11:46:07.023" v="1350" actId="20577"/>
        <pc:sldMkLst>
          <pc:docMk/>
          <pc:sldMk cId="3803578910" sldId="366"/>
        </pc:sldMkLst>
        <pc:spChg chg="mod">
          <ac:chgData name="Marte Taylor Bye" userId="71182f92e06a6083" providerId="LiveId" clId="{72300A3C-78E6-4561-9411-EAD0BB01F1BE}" dt="2024-08-19T11:07:52.373" v="610" actId="20577"/>
          <ac:spMkLst>
            <pc:docMk/>
            <pc:sldMk cId="3803578910" sldId="366"/>
            <ac:spMk id="2" creationId="{21B8FB31-82FD-5286-0935-58AD2F9E30B2}"/>
          </ac:spMkLst>
        </pc:spChg>
        <pc:spChg chg="mod">
          <ac:chgData name="Marte Taylor Bye" userId="71182f92e06a6083" providerId="LiveId" clId="{72300A3C-78E6-4561-9411-EAD0BB01F1BE}" dt="2024-08-19T11:46:07.023" v="1350" actId="20577"/>
          <ac:spMkLst>
            <pc:docMk/>
            <pc:sldMk cId="3803578910" sldId="366"/>
            <ac:spMk id="3" creationId="{E4A00F3D-7FE2-DFCD-EE57-86B4AD370AEA}"/>
          </ac:spMkLst>
        </pc:spChg>
        <pc:graphicFrameChg chg="add mod">
          <ac:chgData name="Marte Taylor Bye" userId="71182f92e06a6083" providerId="LiveId" clId="{72300A3C-78E6-4561-9411-EAD0BB01F1BE}" dt="2024-08-19T11:07:26.070" v="600" actId="1076"/>
          <ac:graphicFrameMkLst>
            <pc:docMk/>
            <pc:sldMk cId="3803578910" sldId="366"/>
            <ac:graphicFrameMk id="4" creationId="{70E4C2E5-08D0-6790-589A-4AA9C7565679}"/>
          </ac:graphicFrameMkLst>
        </pc:graphicFrameChg>
      </pc:sldChg>
      <pc:sldChg chg="addSp delSp modSp new del mod ord setBg">
        <pc:chgData name="Marte Taylor Bye" userId="71182f92e06a6083" providerId="LiveId" clId="{72300A3C-78E6-4561-9411-EAD0BB01F1BE}" dt="2024-08-19T11:43:37.849" v="1047" actId="47"/>
        <pc:sldMkLst>
          <pc:docMk/>
          <pc:sldMk cId="3031799028" sldId="367"/>
        </pc:sldMkLst>
        <pc:spChg chg="del mod">
          <ac:chgData name="Marte Taylor Bye" userId="71182f92e06a6083" providerId="LiveId" clId="{72300A3C-78E6-4561-9411-EAD0BB01F1BE}" dt="2024-08-19T11:41:52.729" v="1042" actId="26606"/>
          <ac:spMkLst>
            <pc:docMk/>
            <pc:sldMk cId="3031799028" sldId="367"/>
            <ac:spMk id="2" creationId="{17863893-8FB6-F3FD-56E5-1A20EC9411BC}"/>
          </ac:spMkLst>
        </pc:spChg>
        <pc:spChg chg="del mod">
          <ac:chgData name="Marte Taylor Bye" userId="71182f92e06a6083" providerId="LiveId" clId="{72300A3C-78E6-4561-9411-EAD0BB01F1BE}" dt="2024-08-19T11:41:52.729" v="1042" actId="26606"/>
          <ac:spMkLst>
            <pc:docMk/>
            <pc:sldMk cId="3031799028" sldId="367"/>
            <ac:spMk id="3" creationId="{B212EE00-93C6-1BC9-D395-CADC9FC8749B}"/>
          </ac:spMkLst>
        </pc:spChg>
        <pc:spChg chg="add del">
          <ac:chgData name="Marte Taylor Bye" userId="71182f92e06a6083" providerId="LiveId" clId="{72300A3C-78E6-4561-9411-EAD0BB01F1BE}" dt="2024-08-19T11:41:52.702" v="1041" actId="26606"/>
          <ac:spMkLst>
            <pc:docMk/>
            <pc:sldMk cId="3031799028" sldId="367"/>
            <ac:spMk id="10" creationId="{1A95671B-3CC6-4792-9114-B74FAEA224E6}"/>
          </ac:spMkLst>
        </pc:spChg>
        <pc:spChg chg="add">
          <ac:chgData name="Marte Taylor Bye" userId="71182f92e06a6083" providerId="LiveId" clId="{72300A3C-78E6-4561-9411-EAD0BB01F1BE}" dt="2024-08-19T11:41:52.729" v="1042" actId="26606"/>
          <ac:spMkLst>
            <pc:docMk/>
            <pc:sldMk cId="3031799028" sldId="367"/>
            <ac:spMk id="12" creationId="{83C98ABE-055B-441F-B07E-44F97F083C39}"/>
          </ac:spMkLst>
        </pc:spChg>
        <pc:spChg chg="add">
          <ac:chgData name="Marte Taylor Bye" userId="71182f92e06a6083" providerId="LiveId" clId="{72300A3C-78E6-4561-9411-EAD0BB01F1BE}" dt="2024-08-19T11:41:52.729" v="1042" actId="26606"/>
          <ac:spMkLst>
            <pc:docMk/>
            <pc:sldMk cId="3031799028" sldId="367"/>
            <ac:spMk id="13" creationId="{F3060C83-F051-4F0E-ABAD-AA0DFC48B218}"/>
          </ac:spMkLst>
        </pc:spChg>
        <pc:spChg chg="add">
          <ac:chgData name="Marte Taylor Bye" userId="71182f92e06a6083" providerId="LiveId" clId="{72300A3C-78E6-4561-9411-EAD0BB01F1BE}" dt="2024-08-19T11:41:52.729" v="1042" actId="26606"/>
          <ac:spMkLst>
            <pc:docMk/>
            <pc:sldMk cId="3031799028" sldId="367"/>
            <ac:spMk id="14" creationId="{29FDB030-9B49-4CED-8CCD-4D99382388AC}"/>
          </ac:spMkLst>
        </pc:spChg>
        <pc:spChg chg="add">
          <ac:chgData name="Marte Taylor Bye" userId="71182f92e06a6083" providerId="LiveId" clId="{72300A3C-78E6-4561-9411-EAD0BB01F1BE}" dt="2024-08-19T11:41:52.729" v="1042" actId="26606"/>
          <ac:spMkLst>
            <pc:docMk/>
            <pc:sldMk cId="3031799028" sldId="367"/>
            <ac:spMk id="16" creationId="{3783CA14-24A1-485C-8B30-D6A5D87987AD}"/>
          </ac:spMkLst>
        </pc:spChg>
        <pc:spChg chg="add">
          <ac:chgData name="Marte Taylor Bye" userId="71182f92e06a6083" providerId="LiveId" clId="{72300A3C-78E6-4561-9411-EAD0BB01F1BE}" dt="2024-08-19T11:41:52.729" v="1042" actId="26606"/>
          <ac:spMkLst>
            <pc:docMk/>
            <pc:sldMk cId="3031799028" sldId="367"/>
            <ac:spMk id="18" creationId="{9A97C86A-04D6-40F7-AE84-31AB43E6A846}"/>
          </ac:spMkLst>
        </pc:spChg>
        <pc:spChg chg="add">
          <ac:chgData name="Marte Taylor Bye" userId="71182f92e06a6083" providerId="LiveId" clId="{72300A3C-78E6-4561-9411-EAD0BB01F1BE}" dt="2024-08-19T11:41:52.729" v="1042" actId="26606"/>
          <ac:spMkLst>
            <pc:docMk/>
            <pc:sldMk cId="3031799028" sldId="367"/>
            <ac:spMk id="20" creationId="{FF9F2414-84E8-453E-B1F3-389FDE8192D9}"/>
          </ac:spMkLst>
        </pc:spChg>
        <pc:spChg chg="add">
          <ac:chgData name="Marte Taylor Bye" userId="71182f92e06a6083" providerId="LiveId" clId="{72300A3C-78E6-4561-9411-EAD0BB01F1BE}" dt="2024-08-19T11:41:52.729" v="1042" actId="26606"/>
          <ac:spMkLst>
            <pc:docMk/>
            <pc:sldMk cId="3031799028" sldId="367"/>
            <ac:spMk id="22" creationId="{3ECA69A1-7536-43AC-85EF-C7106179F5ED}"/>
          </ac:spMkLst>
        </pc:spChg>
        <pc:picChg chg="add mod">
          <ac:chgData name="Marte Taylor Bye" userId="71182f92e06a6083" providerId="LiveId" clId="{72300A3C-78E6-4561-9411-EAD0BB01F1BE}" dt="2024-08-19T11:41:52.729" v="1042" actId="26606"/>
          <ac:picMkLst>
            <pc:docMk/>
            <pc:sldMk cId="3031799028" sldId="367"/>
            <ac:picMk id="5" creationId="{0312BE71-1491-E2B2-86E6-E03101F5FF2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galia.sharepoint.com/sites/Egaliadokumenter/Delte%20dokumenter/4_Kunder%20-%20partnere/KUN/23-24_rasismeveileder_arb/tall_nemnd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spc="120" normalizeH="0" baseline="0">
                <a:solidFill>
                  <a:schemeClr val="tx1"/>
                </a:solidFill>
                <a:latin typeface="+mn-lt"/>
                <a:ea typeface="+mn-ea"/>
                <a:cs typeface="+mn-cs"/>
              </a:defRPr>
            </a:pPr>
            <a:r>
              <a:rPr lang="nb-NO" sz="2800" i="0" cap="none" dirty="0">
                <a:solidFill>
                  <a:schemeClr val="tx1"/>
                </a:solidFill>
              </a:rPr>
              <a:t>Avgjorte saker i diskrimineringsnemda, arbeidsliv, 2018</a:t>
            </a:r>
          </a:p>
        </c:rich>
      </c:tx>
      <c:overlay val="0"/>
      <c:spPr>
        <a:noFill/>
        <a:ln>
          <a:noFill/>
        </a:ln>
        <a:effectLst/>
      </c:spPr>
      <c:txPr>
        <a:bodyPr rot="0" spcFirstLastPara="1" vertOverflow="ellipsis" vert="horz" wrap="square" anchor="ctr" anchorCtr="1"/>
        <a:lstStyle/>
        <a:p>
          <a:pPr>
            <a:defRPr sz="2800" b="1" i="0" u="none" strike="noStrike" kern="1200" cap="none" spc="120" normalizeH="0" baseline="0">
              <a:solidFill>
                <a:schemeClr val="tx1"/>
              </a:solidFill>
              <a:latin typeface="+mn-lt"/>
              <a:ea typeface="+mn-ea"/>
              <a:cs typeface="+mn-cs"/>
            </a:defRPr>
          </a:pPr>
          <a:endParaRPr lang="nb-NO"/>
        </a:p>
      </c:txPr>
    </c:title>
    <c:autoTitleDeleted val="0"/>
    <c:plotArea>
      <c:layout/>
      <c:barChart>
        <c:barDir val="bar"/>
        <c:grouping val="percentStacked"/>
        <c:varyColors val="0"/>
        <c:ser>
          <c:idx val="0"/>
          <c:order val="0"/>
          <c:tx>
            <c:strRef>
              <c:f>'[tall_nemnda.xlsx]Ark1'!$B$3</c:f>
              <c:strCache>
                <c:ptCount val="1"/>
                <c:pt idx="0">
                  <c:v>Annet</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'[tall_nemnda.xlsx]Ark1'!$A$4:$A$8</c:f>
              <c:strCache>
                <c:ptCount val="5"/>
                <c:pt idx="0">
                  <c:v>Etnisitet</c:v>
                </c:pt>
                <c:pt idx="1">
                  <c:v>Religion</c:v>
                </c:pt>
                <c:pt idx="2">
                  <c:v>Kjønn</c:v>
                </c:pt>
                <c:pt idx="3">
                  <c:v>Graviditet</c:v>
                </c:pt>
                <c:pt idx="4">
                  <c:v>Alle</c:v>
                </c:pt>
              </c:strCache>
            </c:strRef>
          </c:cat>
          <c:val>
            <c:numRef>
              <c:f>'[tall_nemnda.xlsx]Ark1'!$B$4:$B$8</c:f>
              <c:numCache>
                <c:formatCode>General</c:formatCode>
                <c:ptCount val="5"/>
                <c:pt idx="0">
                  <c:v>223</c:v>
                </c:pt>
                <c:pt idx="1">
                  <c:v>32</c:v>
                </c:pt>
                <c:pt idx="2">
                  <c:v>133</c:v>
                </c:pt>
                <c:pt idx="3">
                  <c:v>49</c:v>
                </c:pt>
                <c:pt idx="4">
                  <c:v>742</c:v>
                </c:pt>
              </c:numCache>
            </c:numRef>
          </c:val>
          <c:extLst>
            <c:ext xmlns:c16="http://schemas.microsoft.com/office/drawing/2014/chart" uri="{C3380CC4-5D6E-409C-BE32-E72D297353CC}">
              <c16:uniqueId val="{00000000-E121-4D34-B943-3BDD50046ACD}"/>
            </c:ext>
          </c:extLst>
        </c:ser>
        <c:ser>
          <c:idx val="1"/>
          <c:order val="1"/>
          <c:tx>
            <c:strRef>
              <c:f>'[tall_nemnda.xlsx]Ark1'!$C$3</c:f>
              <c:strCache>
                <c:ptCount val="1"/>
                <c:pt idx="0">
                  <c:v>Brudd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'[tall_nemnda.xlsx]Ark1'!$A$4:$A$8</c:f>
              <c:strCache>
                <c:ptCount val="5"/>
                <c:pt idx="0">
                  <c:v>Etnisitet</c:v>
                </c:pt>
                <c:pt idx="1">
                  <c:v>Religion</c:v>
                </c:pt>
                <c:pt idx="2">
                  <c:v>Kjønn</c:v>
                </c:pt>
                <c:pt idx="3">
                  <c:v>Graviditet</c:v>
                </c:pt>
                <c:pt idx="4">
                  <c:v>Alle</c:v>
                </c:pt>
              </c:strCache>
            </c:strRef>
          </c:cat>
          <c:val>
            <c:numRef>
              <c:f>'[tall_nemnda.xlsx]Ark1'!$C$4:$C$8</c:f>
              <c:numCache>
                <c:formatCode>General</c:formatCode>
                <c:ptCount val="5"/>
                <c:pt idx="0">
                  <c:v>15</c:v>
                </c:pt>
                <c:pt idx="1">
                  <c:v>6</c:v>
                </c:pt>
                <c:pt idx="2">
                  <c:v>25</c:v>
                </c:pt>
                <c:pt idx="3">
                  <c:v>25</c:v>
                </c:pt>
                <c:pt idx="4">
                  <c:v>116</c:v>
                </c:pt>
              </c:numCache>
            </c:numRef>
          </c:val>
          <c:extLst>
            <c:ext xmlns:c16="http://schemas.microsoft.com/office/drawing/2014/chart" uri="{C3380CC4-5D6E-409C-BE32-E72D297353CC}">
              <c16:uniqueId val="{00000001-E121-4D34-B943-3BDD50046ACD}"/>
            </c:ext>
          </c:extLst>
        </c:ser>
        <c:dLbls>
          <c:dLblPos val="ctr"/>
          <c:showLegendKey val="0"/>
          <c:showVal val="1"/>
          <c:showCatName val="0"/>
          <c:showSerName val="0"/>
          <c:showPercent val="0"/>
          <c:showBubbleSize val="0"/>
        </c:dLbls>
        <c:gapWidth val="79"/>
        <c:overlap val="100"/>
        <c:axId val="593283264"/>
        <c:axId val="593284224"/>
      </c:barChart>
      <c:catAx>
        <c:axId val="593283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120" normalizeH="0" baseline="0">
                <a:solidFill>
                  <a:schemeClr val="tx1"/>
                </a:solidFill>
                <a:latin typeface="+mn-lt"/>
                <a:ea typeface="+mn-ea"/>
                <a:cs typeface="+mn-cs"/>
              </a:defRPr>
            </a:pPr>
            <a:endParaRPr lang="nb-NO"/>
          </a:p>
        </c:txPr>
        <c:crossAx val="593284224"/>
        <c:crosses val="autoZero"/>
        <c:auto val="1"/>
        <c:lblAlgn val="ctr"/>
        <c:lblOffset val="100"/>
        <c:noMultiLvlLbl val="0"/>
      </c:catAx>
      <c:valAx>
        <c:axId val="593284224"/>
        <c:scaling>
          <c:orientation val="minMax"/>
        </c:scaling>
        <c:delete val="1"/>
        <c:axPos val="b"/>
        <c:numFmt formatCode="0%" sourceLinked="1"/>
        <c:majorTickMark val="none"/>
        <c:minorTickMark val="none"/>
        <c:tickLblPos val="nextTo"/>
        <c:crossAx val="593283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AD2DF-8D29-464A-81F2-BA0D2CFA517C}" type="datetimeFigureOut">
              <a:rPr lang="en-NO" smtClean="0"/>
              <a:t>08/19/2024</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E5A1-EB2F-094D-8644-D825434F35BD}" type="slidenum">
              <a:rPr lang="en-NO" smtClean="0"/>
              <a:t>‹#›</a:t>
            </a:fld>
            <a:endParaRPr lang="en-NO"/>
          </a:p>
        </p:txBody>
      </p:sp>
    </p:spTree>
    <p:extLst>
      <p:ext uri="{BB962C8B-B14F-4D97-AF65-F5344CB8AC3E}">
        <p14:creationId xmlns:p14="http://schemas.microsoft.com/office/powerpoint/2010/main" val="344823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un.no/" TargetMode="External"/><Relationship Id="rId7" Type="http://schemas.openxmlformats.org/officeDocument/2006/relationships/hyperlink" Target="https://www.bufdir.no/"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olkehjelp.no/" TargetMode="External"/><Relationship Id="rId5" Type="http://schemas.openxmlformats.org/officeDocument/2006/relationships/hyperlink" Target="https://www.omod.no/" TargetMode="External"/><Relationship Id="rId4" Type="http://schemas.openxmlformats.org/officeDocument/2006/relationships/hyperlink" Target="https://egalia.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l.no/fornorsk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Hei. Mitt navn er Marte Taylor Bye, jeg jobber på likestillingssenteret KUN, og skal i dag presentere en veileder beregnet på deg som opplever rasisme og diskriminering i arbeidslivet.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Kort om KUN: et av landets fire senter for praktisk likestillingsarbeid. Jobber med alle diskrimineringsgrunnlag. Kontor i Steigen, Steinkjer, og fra i høst i Bergen.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Dere skal jo få presentert to ulike veiledere i dag, og det at det nå kommer slike verktøy er bevis på at vi er på vei til å ta på alvor at rasisme finnes. Jeg tror at de to verktøyene dere får presentert i dag kan være nyttige ressurser for deg som </a:t>
            </a:r>
            <a:r>
              <a:rPr lang="nb-NO" sz="1200" dirty="0" err="1"/>
              <a:t>andregjøres</a:t>
            </a:r>
            <a:r>
              <a:rPr lang="nb-NO" sz="1200" dirty="0"/>
              <a:t> av samfunnet, enten du kaller det rasisme, diskriminering, samehets eller hatytringer.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 si noe om strategiske valg vi har tatt når vi utviklet denne veilederen, og gi en kort oversikt over innholdet.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r>
              <a:rPr lang="nb-NO" sz="1200" dirty="0"/>
              <a:t>En veileder vi skulle ønske det ikke hadde vært behov for, men som vi vet trengs. På </a:t>
            </a:r>
            <a:r>
              <a:rPr lang="nb-NO" sz="1200" dirty="0" err="1"/>
              <a:t>samfnivå</a:t>
            </a:r>
            <a:r>
              <a:rPr lang="nb-NO" sz="1200" dirty="0"/>
              <a:t> er det stort fokus på arbeidsliv, bekjempe utenforskap, verdiskaping er noe av det som snakkes om. På individnivå er det et sted hvor vi tilbringer så mange timer av dagen, økonomisk trygghet, der vi er og blir noe, og noe blir til ved at vi gjør jobben vår. I og med at jobben er et sted vi tilbringer mye av tida vår vil en god del av det vi kaller hverdagsrasisme nødvendigvis skje i arbeidstida. </a:t>
            </a:r>
          </a:p>
          <a:p>
            <a:endParaRPr lang="nb-NO" sz="1200" dirty="0"/>
          </a:p>
          <a:p>
            <a:r>
              <a:rPr lang="nb-NO" sz="1200" dirty="0"/>
              <a:t>Vi snakker om mangfold i arbeidslivet, og vi snakker at det finnes hindringer i arbeidslivet. Rasisme er en hindring, og resultat av et samfunn som forskjellsbehandler mennesker. </a:t>
            </a:r>
          </a:p>
          <a:p>
            <a:endParaRPr lang="nb-NO" sz="1200" dirty="0"/>
          </a:p>
          <a:p>
            <a:r>
              <a:rPr lang="nb-NO" sz="1200" b="0" i="0" dirty="0">
                <a:solidFill>
                  <a:srgbClr val="3F3F3F"/>
                </a:solidFill>
                <a:effectLst/>
                <a:latin typeface="Roboto" panose="02000000000000000000" pitchFamily="2" charset="0"/>
              </a:rPr>
              <a:t> </a:t>
            </a:r>
          </a:p>
          <a:p>
            <a:endParaRPr lang="nb-NO" dirty="0"/>
          </a:p>
        </p:txBody>
      </p:sp>
      <p:sp>
        <p:nvSpPr>
          <p:cNvPr id="4" name="Plassholder for lysbildenummer 3"/>
          <p:cNvSpPr>
            <a:spLocks noGrp="1"/>
          </p:cNvSpPr>
          <p:nvPr>
            <p:ph type="sldNum" sz="quarter" idx="5"/>
          </p:nvPr>
        </p:nvSpPr>
        <p:spPr/>
        <p:txBody>
          <a:bodyPr/>
          <a:lstStyle/>
          <a:p>
            <a:fld id="{09ADE5A1-EB2F-094D-8644-D825434F35BD}" type="slidenum">
              <a:rPr lang="en-NO" smtClean="0"/>
              <a:t>1</a:t>
            </a:fld>
            <a:endParaRPr lang="en-NO"/>
          </a:p>
        </p:txBody>
      </p:sp>
    </p:spTree>
    <p:extLst>
      <p:ext uri="{BB962C8B-B14F-4D97-AF65-F5344CB8AC3E}">
        <p14:creationId xmlns:p14="http://schemas.microsoft.com/office/powerpoint/2010/main" val="103759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9ADE5A1-EB2F-094D-8644-D825434F35BD}" type="slidenum">
              <a:rPr lang="en-NO" smtClean="0"/>
              <a:t>11</a:t>
            </a:fld>
            <a:endParaRPr lang="en-NO"/>
          </a:p>
        </p:txBody>
      </p:sp>
    </p:spTree>
    <p:extLst>
      <p:ext uri="{BB962C8B-B14F-4D97-AF65-F5344CB8AC3E}">
        <p14:creationId xmlns:p14="http://schemas.microsoft.com/office/powerpoint/2010/main" val="43189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9ADE5A1-EB2F-094D-8644-D825434F35BD}" type="slidenum">
              <a:rPr lang="en-NO" smtClean="0"/>
              <a:t>12</a:t>
            </a:fld>
            <a:endParaRPr lang="en-NO"/>
          </a:p>
        </p:txBody>
      </p:sp>
    </p:spTree>
    <p:extLst>
      <p:ext uri="{BB962C8B-B14F-4D97-AF65-F5344CB8AC3E}">
        <p14:creationId xmlns:p14="http://schemas.microsoft.com/office/powerpoint/2010/main" val="156429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Oversikt over miljøer og organisasjoner som kan hjelpe, hva som er viktig å tenke på om du vil gå videre med det. Dokumentasjon og sikring av bevis. Vedlegg til anmeldelse av hatkriminalitet</a:t>
            </a:r>
          </a:p>
        </p:txBody>
      </p:sp>
      <p:sp>
        <p:nvSpPr>
          <p:cNvPr id="4" name="Plassholder for lysbildenummer 3"/>
          <p:cNvSpPr>
            <a:spLocks noGrp="1"/>
          </p:cNvSpPr>
          <p:nvPr>
            <p:ph type="sldNum" sz="quarter" idx="5"/>
          </p:nvPr>
        </p:nvSpPr>
        <p:spPr/>
        <p:txBody>
          <a:bodyPr/>
          <a:lstStyle/>
          <a:p>
            <a:fld id="{09ADE5A1-EB2F-094D-8644-D825434F35BD}" type="slidenum">
              <a:rPr lang="en-NO" smtClean="0"/>
              <a:t>13</a:t>
            </a:fld>
            <a:endParaRPr lang="en-NO"/>
          </a:p>
        </p:txBody>
      </p:sp>
    </p:spTree>
    <p:extLst>
      <p:ext uri="{BB962C8B-B14F-4D97-AF65-F5344CB8AC3E}">
        <p14:creationId xmlns:p14="http://schemas.microsoft.com/office/powerpoint/2010/main" val="159228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9ADE5A1-EB2F-094D-8644-D825434F35BD}" type="slidenum">
              <a:rPr lang="en-NO" smtClean="0"/>
              <a:t>14</a:t>
            </a:fld>
            <a:endParaRPr lang="en-NO"/>
          </a:p>
        </p:txBody>
      </p:sp>
    </p:spTree>
    <p:extLst>
      <p:ext uri="{BB962C8B-B14F-4D97-AF65-F5344CB8AC3E}">
        <p14:creationId xmlns:p14="http://schemas.microsoft.com/office/powerpoint/2010/main" val="422859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Denne veilederen har som målgruppe de som opplever rasisme, arbeidstakere og potensielle arbeidstakere. </a:t>
            </a:r>
            <a:br>
              <a:rPr lang="nb-NO" sz="1200" b="0" i="0" dirty="0">
                <a:solidFill>
                  <a:srgbClr val="3F3F3F"/>
                </a:solidFill>
                <a:effectLst/>
                <a:latin typeface="Roboto" panose="02000000000000000000" pitchFamily="2" charset="0"/>
              </a:rPr>
            </a:br>
            <a:r>
              <a:rPr lang="nb-NO" sz="1200" b="0" i="0" dirty="0">
                <a:solidFill>
                  <a:srgbClr val="3F3F3F"/>
                </a:solidFill>
                <a:effectLst/>
                <a:latin typeface="Roboto" panose="02000000000000000000" pitchFamily="2" charset="0"/>
              </a:rPr>
              <a:t>​</a:t>
            </a:r>
            <a:br>
              <a:rPr lang="nb-NO" sz="1200" b="0" i="0" dirty="0">
                <a:solidFill>
                  <a:srgbClr val="3F3F3F"/>
                </a:solidFill>
                <a:effectLst/>
                <a:latin typeface="Roboto" panose="02000000000000000000" pitchFamily="2" charset="0"/>
              </a:rPr>
            </a:br>
            <a:r>
              <a:rPr lang="nb-NO" sz="1200" b="0" i="0" dirty="0">
                <a:solidFill>
                  <a:srgbClr val="3F3F3F"/>
                </a:solidFill>
                <a:effectLst/>
                <a:latin typeface="Roboto" panose="02000000000000000000" pitchFamily="2" charset="0"/>
              </a:rPr>
              <a:t>Innholdet i veilederen er utviklet av jurister og fagfolk på diskriminering, og organisasjoner som har både fagkunnskap og personlige erfaringer med rasisme.  </a:t>
            </a:r>
          </a:p>
          <a:p>
            <a:pPr algn="l"/>
            <a:endParaRPr lang="nb-NO" sz="1200" b="0" i="0" u="sng" dirty="0">
              <a:solidFill>
                <a:srgbClr val="3F3F3F"/>
              </a:solidFill>
              <a:effectLst/>
              <a:latin typeface="Roboto" panose="02000000000000000000" pitchFamily="2" charset="0"/>
              <a:hlinkClick r:id="rId3"/>
            </a:endParaRPr>
          </a:p>
          <a:p>
            <a:pPr algn="l"/>
            <a:r>
              <a:rPr lang="nb-NO" sz="1200" b="1" i="0" u="sng" dirty="0">
                <a:solidFill>
                  <a:srgbClr val="3F3F3F"/>
                </a:solidFill>
                <a:effectLst/>
                <a:latin typeface="Roboto" panose="02000000000000000000" pitchFamily="2" charset="0"/>
                <a:hlinkClick r:id="rId3"/>
              </a:rPr>
              <a:t>Likestillingssenteret KUN</a:t>
            </a:r>
            <a:r>
              <a:rPr lang="nb-NO" sz="1200" b="0" i="0" dirty="0">
                <a:solidFill>
                  <a:srgbClr val="3F3F3F"/>
                </a:solidFill>
                <a:effectLst/>
                <a:latin typeface="Roboto" panose="02000000000000000000" pitchFamily="2" charset="0"/>
              </a:rPr>
              <a:t> har utviklet veilederen i samarbeid med </a:t>
            </a:r>
            <a:r>
              <a:rPr lang="nb-NO" sz="1200" b="1" i="0" u="sng" dirty="0" err="1">
                <a:solidFill>
                  <a:srgbClr val="0563C1"/>
                </a:solidFill>
                <a:effectLst/>
                <a:latin typeface="Roboto" panose="02000000000000000000" pitchFamily="2" charset="0"/>
                <a:hlinkClick r:id="rId4"/>
              </a:rPr>
              <a:t>Egalia</a:t>
            </a:r>
            <a:r>
              <a:rPr lang="nb-NO" sz="1200" b="1" i="0" u="sng" dirty="0">
                <a:solidFill>
                  <a:srgbClr val="0563C1"/>
                </a:solidFill>
                <a:effectLst/>
                <a:latin typeface="Roboto" panose="02000000000000000000" pitchFamily="2" charset="0"/>
                <a:hlinkClick r:id="rId4"/>
              </a:rPr>
              <a:t> senter mot diskriminering</a:t>
            </a:r>
            <a:r>
              <a:rPr lang="nb-NO" sz="1200" b="0" i="0" dirty="0">
                <a:solidFill>
                  <a:srgbClr val="3F3F3F"/>
                </a:solidFill>
                <a:effectLst/>
                <a:latin typeface="Roboto" panose="02000000000000000000" pitchFamily="2" charset="0"/>
              </a:rPr>
              <a:t>, </a:t>
            </a:r>
            <a:r>
              <a:rPr lang="nb-NO" sz="1200" b="1" i="0" u="sng" dirty="0">
                <a:solidFill>
                  <a:srgbClr val="0563C1"/>
                </a:solidFill>
                <a:effectLst/>
                <a:latin typeface="Roboto" panose="02000000000000000000" pitchFamily="2" charset="0"/>
                <a:hlinkClick r:id="rId5"/>
              </a:rPr>
              <a:t>Organisasjon mot offentlig diskriminering (OMOD)</a:t>
            </a:r>
            <a:r>
              <a:rPr lang="nb-NO" sz="1200" b="0" i="0" dirty="0">
                <a:solidFill>
                  <a:srgbClr val="3F3F3F"/>
                </a:solidFill>
                <a:effectLst/>
                <a:latin typeface="Roboto" panose="02000000000000000000" pitchFamily="2" charset="0"/>
              </a:rPr>
              <a:t> og </a:t>
            </a:r>
            <a:r>
              <a:rPr lang="nb-NO" sz="1200" b="1" i="0" u="sng" dirty="0">
                <a:solidFill>
                  <a:srgbClr val="0563C1"/>
                </a:solidFill>
                <a:effectLst/>
                <a:latin typeface="Roboto" panose="02000000000000000000" pitchFamily="2" charset="0"/>
                <a:hlinkClick r:id="rId6"/>
              </a:rPr>
              <a:t>Norsk Folkehjelp</a:t>
            </a:r>
            <a:r>
              <a:rPr lang="nb-NO" sz="1200" b="0" i="0" dirty="0">
                <a:solidFill>
                  <a:srgbClr val="3F3F3F"/>
                </a:solidFill>
                <a:effectLst/>
                <a:latin typeface="Roboto" panose="02000000000000000000" pitchFamily="2" charset="0"/>
              </a:rPr>
              <a:t>. Prosjektet er finansiert av </a:t>
            </a:r>
            <a:r>
              <a:rPr lang="nb-NO" sz="1200" b="1" i="0" u="sng" dirty="0">
                <a:solidFill>
                  <a:srgbClr val="3F3F3F"/>
                </a:solidFill>
                <a:effectLst/>
                <a:latin typeface="Roboto" panose="02000000000000000000" pitchFamily="2" charset="0"/>
                <a:hlinkClick r:id="rId7"/>
              </a:rPr>
              <a:t>Barne-, ungdoms- og familiedirektoratet (</a:t>
            </a:r>
            <a:r>
              <a:rPr lang="nb-NO" sz="1200" b="1" i="0" u="sng" dirty="0" err="1">
                <a:solidFill>
                  <a:srgbClr val="3F3F3F"/>
                </a:solidFill>
                <a:effectLst/>
                <a:latin typeface="Roboto" panose="02000000000000000000" pitchFamily="2" charset="0"/>
                <a:hlinkClick r:id="rId7"/>
              </a:rPr>
              <a:t>Bufdir</a:t>
            </a:r>
            <a:r>
              <a:rPr lang="nb-NO" sz="1200" b="1" i="0" u="sng" dirty="0">
                <a:solidFill>
                  <a:srgbClr val="3F3F3F"/>
                </a:solidFill>
                <a:effectLst/>
                <a:latin typeface="Roboto" panose="02000000000000000000" pitchFamily="2" charset="0"/>
                <a:hlinkClick r:id="rId7"/>
              </a:rPr>
              <a:t>)</a:t>
            </a:r>
            <a:r>
              <a:rPr lang="nb-NO" sz="1200" b="0" i="0" dirty="0">
                <a:solidFill>
                  <a:srgbClr val="3F3F3F"/>
                </a:solidFill>
                <a:effectLst/>
                <a:latin typeface="Roboto" panose="02000000000000000000" pitchFamily="2" charset="0"/>
              </a:rPr>
              <a:t>. </a:t>
            </a:r>
            <a:r>
              <a:rPr lang="nb-NO" sz="1200" dirty="0"/>
              <a:t>veileder utviklet av Minela Kosuta, seniorrådgiver på likestillingssentret KUN og Astrid Haldorsen, daglig leder på </a:t>
            </a:r>
            <a:r>
              <a:rPr lang="nb-NO" sz="1200" dirty="0" err="1"/>
              <a:t>Egalia</a:t>
            </a:r>
            <a:r>
              <a:rPr lang="nb-NO" sz="1200" dirty="0"/>
              <a:t>. </a:t>
            </a:r>
          </a:p>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Et gap mellom erfaringer og det som anerkjennes som rasisme. </a:t>
            </a:r>
            <a:r>
              <a:rPr lang="nb-NO" dirty="0"/>
              <a:t>For noen av oss er det et aktivt valg når vi vil forholde oss til rasisme, sånn som at dere deltar her nå, og ønsker å lære mer fordi vi ikke selv har den erfaringen. For andre er det en realitet en må forholde seg til daglig. </a:t>
            </a:r>
          </a:p>
          <a:p>
            <a:endParaRPr lang="nb-NO" dirty="0"/>
          </a:p>
          <a:p>
            <a:endParaRPr lang="nb-NO" dirty="0"/>
          </a:p>
          <a:p>
            <a:r>
              <a:rPr lang="nb-NO" dirty="0"/>
              <a:t>Vår </a:t>
            </a:r>
            <a:r>
              <a:rPr lang="nb-NO" dirty="0" err="1"/>
              <a:t>utgpkt</a:t>
            </a:r>
            <a:r>
              <a:rPr lang="nb-NO" dirty="0"/>
              <a:t> er erfart rasisme, og hvordan den erfares og forstås. </a:t>
            </a:r>
          </a:p>
          <a:p>
            <a:endParaRPr lang="nb-NO" sz="1200" dirty="0"/>
          </a:p>
          <a:p>
            <a:endParaRPr lang="nb-NO" sz="1200" dirty="0"/>
          </a:p>
          <a:p>
            <a:r>
              <a:rPr lang="nb-NO" sz="1200" dirty="0"/>
              <a:t>Dialogmøter i Tromsø, Trondheim og digitalt, kursing og forskning </a:t>
            </a:r>
          </a:p>
          <a:p>
            <a:endParaRPr lang="nb-NO" sz="1200" dirty="0"/>
          </a:p>
          <a:p>
            <a:r>
              <a:rPr lang="nb-NO" sz="1200" dirty="0"/>
              <a:t>Rasismeveileder.no/</a:t>
            </a:r>
            <a:br>
              <a:rPr lang="nb-NO" sz="1200" dirty="0"/>
            </a:br>
            <a:r>
              <a:rPr lang="nb-NO" sz="1200" dirty="0"/>
              <a:t>diskriminert.no</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9ADE5A1-EB2F-094D-8644-D825434F35BD}" type="slidenum">
              <a:rPr lang="en-NO" smtClean="0"/>
              <a:t>2</a:t>
            </a:fld>
            <a:endParaRPr lang="en-NO"/>
          </a:p>
        </p:txBody>
      </p:sp>
    </p:spTree>
    <p:extLst>
      <p:ext uri="{BB962C8B-B14F-4D97-AF65-F5344CB8AC3E}">
        <p14:creationId xmlns:p14="http://schemas.microsoft.com/office/powerpoint/2010/main" val="263193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3F3F3F"/>
                </a:solidFill>
                <a:effectLst/>
                <a:latin typeface="Roboto" panose="02000000000000000000" pitchFamily="2" charset="0"/>
              </a:rPr>
              <a:t>Flere ulike begreper som brukes. Rasisme- hverdagsdiskriminering, samehets. Pluss ulike faglige og erfarte forståelser- juridisk og kulturelt- I denne veilederen har vi valgt å gå ut fra forståelsen til deg som er utsatt for rasisme, i stedet for å gå ut fra den juridiske definisjonen, siden rasisme ofte ikke inngår i lovtekster, eller skrives om til for eksempel diskriminering. Det har selvfølgelig også sin svakhet- i at vi dermed kanskje ikke når de som ikke bruker rasisme som begrep. Gjenstår et stykke arbeid og begrepsutvikling, som lar oss snakke om rasisme i en norsk kontekst. </a:t>
            </a:r>
          </a:p>
          <a:p>
            <a:endParaRPr lang="nb-NO" b="0" i="0" dirty="0">
              <a:solidFill>
                <a:srgbClr val="3F3F3F"/>
              </a:solidFill>
              <a:effectLst/>
              <a:latin typeface="Roboto" panose="02000000000000000000" pitchFamily="2" charset="0"/>
            </a:endParaRPr>
          </a:p>
          <a:p>
            <a:br>
              <a:rPr lang="nb-NO" dirty="0"/>
            </a:br>
            <a:r>
              <a:rPr lang="nb-NO" b="1" i="0" dirty="0">
                <a:solidFill>
                  <a:srgbClr val="3F3F3F"/>
                </a:solidFill>
                <a:effectLst/>
                <a:latin typeface="Roboto" panose="02000000000000000000" pitchFamily="2" charset="0"/>
              </a:rPr>
              <a:t>Det er hva som blir sagt og gjort som avgjør om det er rasisme, uansett om man mener det rasistisk eller ikke. Mange mangler kunnskap og vilje til å innrømme at de selv har rasistiske holdninger. Utfordringer med rasisme i dag  henger sammen med historisk utnyttelse, kolonialisme og lover som har ønsket å utslette grupper eller deres identitet. </a:t>
            </a:r>
            <a:r>
              <a:rPr lang="nb-NO" b="1" i="0" u="sng" dirty="0">
                <a:solidFill>
                  <a:srgbClr val="0000FF"/>
                </a:solidFill>
                <a:effectLst/>
                <a:latin typeface="Roboto" panose="02000000000000000000" pitchFamily="2" charset="0"/>
                <a:hlinkClick r:id="rId3"/>
              </a:rPr>
              <a:t>Fornorskingen</a:t>
            </a:r>
            <a:r>
              <a:rPr lang="nb-NO" b="1" i="0" dirty="0">
                <a:solidFill>
                  <a:srgbClr val="3F3F3F"/>
                </a:solidFill>
                <a:effectLst/>
                <a:latin typeface="Roboto" panose="02000000000000000000" pitchFamily="2" charset="0"/>
              </a:rPr>
              <a:t> er et eksempel fra norsk historie.  </a:t>
            </a:r>
            <a:br>
              <a:rPr lang="nb-NO" dirty="0"/>
            </a:br>
            <a:r>
              <a:rPr lang="nb-NO" b="0" i="0" dirty="0">
                <a:solidFill>
                  <a:srgbClr val="3F3F3F"/>
                </a:solidFill>
                <a:effectLst/>
                <a:latin typeface="Roboto" panose="02000000000000000000" pitchFamily="2" charset="0"/>
              </a:rPr>
              <a:t> </a:t>
            </a:r>
            <a:br>
              <a:rPr lang="nb-NO" b="0" i="0" dirty="0">
                <a:solidFill>
                  <a:srgbClr val="3F3F3F"/>
                </a:solidFill>
                <a:effectLst/>
                <a:latin typeface="Roboto" panose="02000000000000000000" pitchFamily="2" charset="0"/>
              </a:rPr>
            </a:br>
            <a:br>
              <a:rPr lang="nb-NO" dirty="0"/>
            </a:br>
            <a:r>
              <a:rPr lang="nb-NO" b="0" i="0" dirty="0">
                <a:solidFill>
                  <a:srgbClr val="3F3F3F"/>
                </a:solidFill>
                <a:effectLst/>
                <a:latin typeface="Roboto" panose="02000000000000000000" pitchFamily="2" charset="0"/>
              </a:rPr>
              <a:t>Denne veilederen er til deg som opplever rasisme, den viser hvilke muligheter du har for å gjøre noe med det du har opplevd og hva dine rettigheter er. Noen vil ønske å snakke om erfaringer, andre gjør ikke det. I denne veilederen får du tips om hva du kan gjøre. Du må kjenne på hva som passer best for deg.  </a:t>
            </a:r>
            <a:br>
              <a:rPr lang="nb-NO" b="0" i="0" dirty="0">
                <a:solidFill>
                  <a:srgbClr val="3F3F3F"/>
                </a:solidFill>
                <a:effectLst/>
                <a:latin typeface="Roboto" panose="02000000000000000000" pitchFamily="2" charset="0"/>
              </a:rPr>
            </a:b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Rasisme: Brukes ikke i noen lover.</a:t>
            </a:r>
          </a:p>
          <a:p>
            <a:r>
              <a:rPr lang="nb-NO" dirty="0"/>
              <a:t>Juridiske synonymer- Strukturell og individuell diskriminering, trakassering, hatkriminalitet, grunnlag- etnisitet og religion, arbeidsmiljø og likestillings- og diskrimineringsloven</a:t>
            </a:r>
          </a:p>
          <a:p>
            <a:endParaRPr lang="nb-NO" dirty="0"/>
          </a:p>
          <a:p>
            <a:endParaRPr lang="nb-NO" dirty="0"/>
          </a:p>
          <a:p>
            <a:r>
              <a:rPr lang="nb-NO" dirty="0"/>
              <a:t>Rasisme = </a:t>
            </a:r>
          </a:p>
          <a:p>
            <a:pPr marL="171450" indent="-171450">
              <a:buFontTx/>
              <a:buChar char="-"/>
            </a:pPr>
            <a:r>
              <a:rPr lang="nb-NO" dirty="0"/>
              <a:t>Strukturell og individuell diskriminering</a:t>
            </a:r>
          </a:p>
          <a:p>
            <a:pPr marL="171450" indent="-171450">
              <a:buFontTx/>
              <a:buChar char="-"/>
            </a:pPr>
            <a:r>
              <a:rPr lang="nb-NO" dirty="0"/>
              <a:t>Trakassering</a:t>
            </a:r>
          </a:p>
          <a:p>
            <a:pPr marL="171450" indent="-171450">
              <a:buFontTx/>
              <a:buChar char="-"/>
            </a:pPr>
            <a:r>
              <a:rPr lang="nb-NO" dirty="0"/>
              <a:t>Hatkriminalitet</a:t>
            </a:r>
          </a:p>
          <a:p>
            <a:pPr marL="171450" indent="-171450">
              <a:buFontTx/>
              <a:buChar char="-"/>
            </a:pPr>
            <a:r>
              <a:rPr lang="nb-NO" dirty="0"/>
              <a:t>På grunn av etnisitet og/eller religion</a:t>
            </a:r>
          </a:p>
          <a:p>
            <a:pPr marL="171450" indent="-171450">
              <a:buFontTx/>
              <a:buChar char="-"/>
            </a:pPr>
            <a:endParaRPr lang="nb-NO" dirty="0"/>
          </a:p>
          <a:p>
            <a:pPr marL="0" indent="0">
              <a:buFontTx/>
              <a:buNone/>
            </a:pPr>
            <a:r>
              <a:rPr lang="nb-NO" dirty="0"/>
              <a:t>Beskyttet i arbeidsmiljøloven og likestillings- og diskrimineringsloven</a:t>
            </a:r>
          </a:p>
          <a:p>
            <a:pPr marL="171450" indent="-171450">
              <a:buFontTx/>
              <a:buChar cha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Rasisme: Ord mange mener mye om. For negativt til å brukes? </a:t>
            </a:r>
          </a:p>
          <a:p>
            <a:endParaRPr lang="nb-NO" dirty="0"/>
          </a:p>
          <a:p>
            <a:r>
              <a:rPr lang="nb-NO" dirty="0"/>
              <a:t>Balanse: </a:t>
            </a:r>
          </a:p>
          <a:p>
            <a:r>
              <a:rPr lang="nb-NO" dirty="0"/>
              <a:t>Ikke for enkel, ikke for detaljert</a:t>
            </a:r>
          </a:p>
          <a:p>
            <a:r>
              <a:rPr lang="nb-NO" dirty="0"/>
              <a:t>Arbeidsrett </a:t>
            </a:r>
            <a:r>
              <a:rPr lang="nb-NO" dirty="0" err="1"/>
              <a:t>vs</a:t>
            </a:r>
            <a:r>
              <a:rPr lang="nb-NO" dirty="0"/>
              <a:t> rasisme</a:t>
            </a:r>
          </a:p>
          <a:p>
            <a:r>
              <a:rPr lang="nb-NO" dirty="0"/>
              <a:t>KLIKK: til Minela</a:t>
            </a:r>
          </a:p>
        </p:txBody>
      </p:sp>
      <p:sp>
        <p:nvSpPr>
          <p:cNvPr id="4" name="Plassholder for lysbildenummer 3"/>
          <p:cNvSpPr>
            <a:spLocks noGrp="1"/>
          </p:cNvSpPr>
          <p:nvPr>
            <p:ph type="sldNum" sz="quarter" idx="5"/>
          </p:nvPr>
        </p:nvSpPr>
        <p:spPr/>
        <p:txBody>
          <a:bodyPr/>
          <a:lstStyle/>
          <a:p>
            <a:fld id="{09ADE5A1-EB2F-094D-8644-D825434F35BD}" type="slidenum">
              <a:rPr lang="en-NO" smtClean="0"/>
              <a:t>3</a:t>
            </a:fld>
            <a:endParaRPr lang="en-NO"/>
          </a:p>
        </p:txBody>
      </p:sp>
    </p:spTree>
    <p:extLst>
      <p:ext uri="{BB962C8B-B14F-4D97-AF65-F5344CB8AC3E}">
        <p14:creationId xmlns:p14="http://schemas.microsoft.com/office/powerpoint/2010/main" val="14640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 ta saken til</a:t>
            </a:r>
          </a:p>
          <a:p>
            <a:r>
              <a:rPr lang="nb-NO" dirty="0" err="1"/>
              <a:t>Diskrimineringsemnda</a:t>
            </a:r>
            <a:endParaRPr lang="nb-NO" dirty="0"/>
          </a:p>
          <a:p>
            <a:endParaRPr lang="nb-NO" dirty="0"/>
          </a:p>
          <a:p>
            <a:r>
              <a:rPr lang="nb-NO" b="1" dirty="0"/>
              <a:t>lavterskeltilbud.</a:t>
            </a:r>
          </a:p>
          <a:p>
            <a:endParaRPr lang="nb-NO" b="1" dirty="0"/>
          </a:p>
          <a:p>
            <a:r>
              <a:rPr lang="nb-NO" b="1" dirty="0"/>
              <a:t>Gratis.</a:t>
            </a:r>
          </a:p>
          <a:p>
            <a:endParaRPr lang="nb-NO" dirty="0"/>
          </a:p>
          <a:p>
            <a:r>
              <a:rPr lang="nb-NO" dirty="0"/>
              <a:t>Sjanse å nå frem?</a:t>
            </a:r>
          </a:p>
          <a:p>
            <a:r>
              <a:rPr lang="nb-NO" dirty="0"/>
              <a:t>Etnisitet: Svært liten sjanse, omtrent 5%.</a:t>
            </a:r>
          </a:p>
          <a:p>
            <a:r>
              <a:rPr lang="nb-NO" dirty="0"/>
              <a:t>Klagesak: </a:t>
            </a:r>
            <a:r>
              <a:rPr lang="nb-NO" b="1" dirty="0"/>
              <a:t>Belastning, generelt.</a:t>
            </a:r>
          </a:p>
          <a:p>
            <a:r>
              <a:rPr lang="nb-NO" dirty="0"/>
              <a:t>Belastning ved ikke å nå frem: </a:t>
            </a:r>
            <a:r>
              <a:rPr lang="nb-NO" b="1" dirty="0"/>
              <a:t>Stor. «Dobbel diskriminering»</a:t>
            </a:r>
          </a:p>
          <a:p>
            <a:endParaRPr lang="nb-NO" dirty="0"/>
          </a:p>
          <a:p>
            <a:r>
              <a:rPr lang="nb-NO" dirty="0"/>
              <a:t>= </a:t>
            </a:r>
            <a:r>
              <a:rPr lang="nb-NO" dirty="0" err="1"/>
              <a:t>reellt</a:t>
            </a:r>
            <a:r>
              <a:rPr lang="nb-NO" dirty="0"/>
              <a:t> tilbud? Usikker.</a:t>
            </a:r>
          </a:p>
          <a:p>
            <a:r>
              <a:rPr lang="nb-NO" dirty="0"/>
              <a:t>Vil jeg anbefale en som opplever rasisme å gå til nemnda? Usikker.</a:t>
            </a:r>
          </a:p>
          <a:p>
            <a:r>
              <a:rPr lang="nb-NO" dirty="0"/>
              <a:t>+ vi må ha saker til nemnda! De må synliggjøres.</a:t>
            </a:r>
          </a:p>
          <a:p>
            <a:pPr marL="171450" indent="-171450">
              <a:buFontTx/>
              <a:buChar char="-"/>
            </a:pPr>
            <a:r>
              <a:rPr lang="nb-NO" dirty="0"/>
              <a:t>Kostnaden for den som </a:t>
            </a:r>
            <a:r>
              <a:rPr lang="nb-NO" dirty="0" err="1"/>
              <a:t>som</a:t>
            </a:r>
            <a:r>
              <a:rPr lang="nb-NO" dirty="0"/>
              <a:t> opplever rasisme. Verdt det?</a:t>
            </a:r>
          </a:p>
          <a:p>
            <a:pPr marL="171450" indent="-171450">
              <a:buFontTx/>
              <a:buChar char="-"/>
            </a:pPr>
            <a:endParaRPr lang="nb-NO" dirty="0"/>
          </a:p>
          <a:p>
            <a:pPr marL="0" indent="0">
              <a:buFontTx/>
              <a:buNone/>
            </a:pPr>
            <a:r>
              <a:rPr lang="nb-NO" dirty="0"/>
              <a:t>Sikkert: De som opplever rasisme har et behov for konkrete råd. Som Minela sa: Det er vanskelig å orientere seg.</a:t>
            </a:r>
          </a:p>
        </p:txBody>
      </p:sp>
      <p:sp>
        <p:nvSpPr>
          <p:cNvPr id="4" name="Plassholder for lysbildenummer 3"/>
          <p:cNvSpPr>
            <a:spLocks noGrp="1"/>
          </p:cNvSpPr>
          <p:nvPr>
            <p:ph type="sldNum" sz="quarter" idx="5"/>
          </p:nvPr>
        </p:nvSpPr>
        <p:spPr/>
        <p:txBody>
          <a:bodyPr/>
          <a:lstStyle/>
          <a:p>
            <a:fld id="{09ADE5A1-EB2F-094D-8644-D825434F35BD}" type="slidenum">
              <a:rPr lang="en-NO" smtClean="0"/>
              <a:t>4</a:t>
            </a:fld>
            <a:endParaRPr lang="en-NO"/>
          </a:p>
        </p:txBody>
      </p:sp>
    </p:spTree>
    <p:extLst>
      <p:ext uri="{BB962C8B-B14F-4D97-AF65-F5344CB8AC3E}">
        <p14:creationId xmlns:p14="http://schemas.microsoft.com/office/powerpoint/2010/main" val="411645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Startet med en generell del i fjor høst, lanserte en egen del om opplevd rasisme i arbeidslivet i vår.</a:t>
            </a:r>
          </a:p>
          <a:p>
            <a:endParaRPr lang="nb-NO" dirty="0"/>
          </a:p>
          <a:p>
            <a:r>
              <a:rPr lang="nb-NO" dirty="0"/>
              <a:t>Tilgjengelig, empatisk</a:t>
            </a:r>
          </a:p>
        </p:txBody>
      </p:sp>
      <p:sp>
        <p:nvSpPr>
          <p:cNvPr id="4" name="Plassholder for lysbildenummer 3"/>
          <p:cNvSpPr>
            <a:spLocks noGrp="1"/>
          </p:cNvSpPr>
          <p:nvPr>
            <p:ph type="sldNum" sz="quarter" idx="5"/>
          </p:nvPr>
        </p:nvSpPr>
        <p:spPr/>
        <p:txBody>
          <a:bodyPr/>
          <a:lstStyle/>
          <a:p>
            <a:fld id="{09ADE5A1-EB2F-094D-8644-D825434F35BD}" type="slidenum">
              <a:rPr lang="en-NO" smtClean="0"/>
              <a:t>5</a:t>
            </a:fld>
            <a:endParaRPr lang="en-NO"/>
          </a:p>
        </p:txBody>
      </p:sp>
    </p:spTree>
    <p:extLst>
      <p:ext uri="{BB962C8B-B14F-4D97-AF65-F5344CB8AC3E}">
        <p14:creationId xmlns:p14="http://schemas.microsoft.com/office/powerpoint/2010/main" val="417302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9ADE5A1-EB2F-094D-8644-D825434F35BD}" type="slidenum">
              <a:rPr lang="en-NO" smtClean="0"/>
              <a:t>7</a:t>
            </a:fld>
            <a:endParaRPr lang="en-NO"/>
          </a:p>
        </p:txBody>
      </p:sp>
    </p:spTree>
    <p:extLst>
      <p:ext uri="{BB962C8B-B14F-4D97-AF65-F5344CB8AC3E}">
        <p14:creationId xmlns:p14="http://schemas.microsoft.com/office/powerpoint/2010/main" val="1567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Minela</a:t>
            </a:r>
          </a:p>
        </p:txBody>
      </p:sp>
      <p:sp>
        <p:nvSpPr>
          <p:cNvPr id="4" name="Plassholder for lysbildenummer 3"/>
          <p:cNvSpPr>
            <a:spLocks noGrp="1"/>
          </p:cNvSpPr>
          <p:nvPr>
            <p:ph type="sldNum" sz="quarter" idx="5"/>
          </p:nvPr>
        </p:nvSpPr>
        <p:spPr/>
        <p:txBody>
          <a:bodyPr/>
          <a:lstStyle/>
          <a:p>
            <a:fld id="{09ADE5A1-EB2F-094D-8644-D825434F35BD}" type="slidenum">
              <a:rPr lang="en-NO" smtClean="0"/>
              <a:t>8</a:t>
            </a:fld>
            <a:endParaRPr lang="en-NO"/>
          </a:p>
        </p:txBody>
      </p:sp>
    </p:spTree>
    <p:extLst>
      <p:ext uri="{BB962C8B-B14F-4D97-AF65-F5344CB8AC3E}">
        <p14:creationId xmlns:p14="http://schemas.microsoft.com/office/powerpoint/2010/main" val="98183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Minela</a:t>
            </a:r>
          </a:p>
        </p:txBody>
      </p:sp>
      <p:sp>
        <p:nvSpPr>
          <p:cNvPr id="4" name="Plassholder for lysbildenummer 3"/>
          <p:cNvSpPr>
            <a:spLocks noGrp="1"/>
          </p:cNvSpPr>
          <p:nvPr>
            <p:ph type="sldNum" sz="quarter" idx="5"/>
          </p:nvPr>
        </p:nvSpPr>
        <p:spPr/>
        <p:txBody>
          <a:bodyPr/>
          <a:lstStyle/>
          <a:p>
            <a:fld id="{09ADE5A1-EB2F-094D-8644-D825434F35BD}" type="slidenum">
              <a:rPr lang="en-NO" smtClean="0"/>
              <a:t>9</a:t>
            </a:fld>
            <a:endParaRPr lang="en-NO"/>
          </a:p>
        </p:txBody>
      </p:sp>
    </p:spTree>
    <p:extLst>
      <p:ext uri="{BB962C8B-B14F-4D97-AF65-F5344CB8AC3E}">
        <p14:creationId xmlns:p14="http://schemas.microsoft.com/office/powerpoint/2010/main" val="423033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Går gjennom ulike reaksjoner man kan møte når man tar opp rasisme</a:t>
            </a:r>
          </a:p>
        </p:txBody>
      </p:sp>
      <p:sp>
        <p:nvSpPr>
          <p:cNvPr id="4" name="Plassholder for lysbildenummer 3"/>
          <p:cNvSpPr>
            <a:spLocks noGrp="1"/>
          </p:cNvSpPr>
          <p:nvPr>
            <p:ph type="sldNum" sz="quarter" idx="5"/>
          </p:nvPr>
        </p:nvSpPr>
        <p:spPr/>
        <p:txBody>
          <a:bodyPr/>
          <a:lstStyle/>
          <a:p>
            <a:fld id="{09ADE5A1-EB2F-094D-8644-D825434F35BD}" type="slidenum">
              <a:rPr lang="en-NO" smtClean="0"/>
              <a:t>10</a:t>
            </a:fld>
            <a:endParaRPr lang="en-NO"/>
          </a:p>
        </p:txBody>
      </p:sp>
    </p:spTree>
    <p:extLst>
      <p:ext uri="{BB962C8B-B14F-4D97-AF65-F5344CB8AC3E}">
        <p14:creationId xmlns:p14="http://schemas.microsoft.com/office/powerpoint/2010/main" val="155825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50F5-22DB-0DE8-29F2-3C9A67D7F3E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0C473ACD-8F19-8E65-A53C-57E4803C5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22A78CFF-F9C4-1974-16C0-AAF97165D3E1}"/>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5" name="Footer Placeholder 4">
            <a:extLst>
              <a:ext uri="{FF2B5EF4-FFF2-40B4-BE49-F238E27FC236}">
                <a16:creationId xmlns:a16="http://schemas.microsoft.com/office/drawing/2014/main" id="{247AC10C-F86A-1956-605F-4F925A6FAF8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1E5FBE6A-8246-33DC-75C7-BE58EC63F93A}"/>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367894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1BB8-8B5D-9A36-019B-8FF9EE64D811}"/>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ECFEBE64-4CDF-9439-544C-C96C50B1D3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65F54615-C956-C933-8CE5-2CB8FA2B4782}"/>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5" name="Footer Placeholder 4">
            <a:extLst>
              <a:ext uri="{FF2B5EF4-FFF2-40B4-BE49-F238E27FC236}">
                <a16:creationId xmlns:a16="http://schemas.microsoft.com/office/drawing/2014/main" id="{86945F53-1400-3D38-14BB-7B917A22E84D}"/>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95910CD6-0B9C-3D2D-EA8B-6C738E7E99C6}"/>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31481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51FA5-9A15-74AD-4870-6D3D4916BC1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3B1CEBBC-3A53-C5AB-2F07-9B56776376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817A3895-901A-E99A-5065-C19FEF1C706F}"/>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5" name="Footer Placeholder 4">
            <a:extLst>
              <a:ext uri="{FF2B5EF4-FFF2-40B4-BE49-F238E27FC236}">
                <a16:creationId xmlns:a16="http://schemas.microsoft.com/office/drawing/2014/main" id="{53A1F0C2-CD42-D504-1F9F-9A4F6F4C3DC6}"/>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8CACBB52-05D1-3B3E-7D57-A0BF8646AEAA}"/>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288231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4E66-B7D9-12FE-A504-E4468CF70527}"/>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EF45319E-87D6-9EDC-E202-2FD77A7FFF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16BE3FAB-6780-AE6B-14A8-B71DF90A7A85}"/>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5" name="Footer Placeholder 4">
            <a:extLst>
              <a:ext uri="{FF2B5EF4-FFF2-40B4-BE49-F238E27FC236}">
                <a16:creationId xmlns:a16="http://schemas.microsoft.com/office/drawing/2014/main" id="{CDF3EE98-26C0-E3C1-397C-62E96170676D}"/>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BB16E5B-B108-0A5F-3BF5-144A58B48D0E}"/>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378541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8639-44B9-94B1-05F2-4CF4C4914B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BB8CE9D3-92E3-BF7B-33EE-4EC177CC60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692602-E97A-97A4-76B4-87BE58CC8AB3}"/>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5" name="Footer Placeholder 4">
            <a:extLst>
              <a:ext uri="{FF2B5EF4-FFF2-40B4-BE49-F238E27FC236}">
                <a16:creationId xmlns:a16="http://schemas.microsoft.com/office/drawing/2014/main" id="{6EE21B76-0DAB-5179-CB9C-5355EE828ED2}"/>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8A26A6C-DC9F-2C8B-CE5A-CE926B5AEB15}"/>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121818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3E5D-4778-B07B-FBF2-F86890A2D767}"/>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CF950715-E31F-645F-D7B1-472EB54B7E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AADD413F-D21A-B6F4-3D55-5422E809CF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A536B222-CEAF-1592-5D7D-2EC1CB94CEF3}"/>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6" name="Footer Placeholder 5">
            <a:extLst>
              <a:ext uri="{FF2B5EF4-FFF2-40B4-BE49-F238E27FC236}">
                <a16:creationId xmlns:a16="http://schemas.microsoft.com/office/drawing/2014/main" id="{DF07DFE9-575F-048E-5BEE-9B7C2363684B}"/>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1DCE1F27-734F-41F6-880C-55BEA4A1B0D8}"/>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428127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EBC5-70F7-9585-0FD9-0076F5F172AB}"/>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63ACD337-D86D-D168-AD94-3DD241EF8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773F9A-7454-F9C2-CCC9-7E8EE0D76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B428E8B9-E1BF-B602-6378-9951C8034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C309CA-7DA2-630E-E2A1-50B10F44A3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C760BB64-C9DB-8E4C-3406-E3FAD9E7665A}"/>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8" name="Footer Placeholder 7">
            <a:extLst>
              <a:ext uri="{FF2B5EF4-FFF2-40B4-BE49-F238E27FC236}">
                <a16:creationId xmlns:a16="http://schemas.microsoft.com/office/drawing/2014/main" id="{6B069C9B-407B-7E12-F5F3-128C9ECEFDED}"/>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48456A3C-9A96-844E-E8AA-F8BEC265C2B3}"/>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299913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15AB-7273-9C61-AEF7-66FD1ECA7D39}"/>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B4645B03-6157-F266-5F70-C5F19A074A5C}"/>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4" name="Footer Placeholder 3">
            <a:extLst>
              <a:ext uri="{FF2B5EF4-FFF2-40B4-BE49-F238E27FC236}">
                <a16:creationId xmlns:a16="http://schemas.microsoft.com/office/drawing/2014/main" id="{A7B291F4-CAFC-6D45-0DA9-2FCB064D22A1}"/>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7C44BE7B-169A-D0FB-8511-D7D274752C20}"/>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42646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1F654-A69B-9935-3F70-380643A031EC}"/>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3" name="Footer Placeholder 2">
            <a:extLst>
              <a:ext uri="{FF2B5EF4-FFF2-40B4-BE49-F238E27FC236}">
                <a16:creationId xmlns:a16="http://schemas.microsoft.com/office/drawing/2014/main" id="{0497C337-E913-D5BF-6819-7A9973301867}"/>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8BA6A643-CFD8-2E94-03C3-EAEA2783FB31}"/>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6041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75B7-5B02-ACF9-DF9D-9BCB01C2EF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A21C9A1D-C72D-9307-0A55-95CF4BCFD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FE02C093-9769-F89C-1A44-22CC8E827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7F6350-AF7A-951B-E652-ACBAE8FB9E5A}"/>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6" name="Footer Placeholder 5">
            <a:extLst>
              <a:ext uri="{FF2B5EF4-FFF2-40B4-BE49-F238E27FC236}">
                <a16:creationId xmlns:a16="http://schemas.microsoft.com/office/drawing/2014/main" id="{96763EBA-A921-DEDA-68AA-1D778E9275C3}"/>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EAC2F04B-750B-FD8D-5346-2A61C38F3D94}"/>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62025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434E-F6AB-A22F-F890-7F3BC57AA2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B07E56AB-4300-2D0E-BEBA-6CCD3F078A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44480715-8FEF-08C3-710E-1203C2762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8D0B4E-36AD-F6FA-B2B7-52F716325F2E}"/>
              </a:ext>
            </a:extLst>
          </p:cNvPr>
          <p:cNvSpPr>
            <a:spLocks noGrp="1"/>
          </p:cNvSpPr>
          <p:nvPr>
            <p:ph type="dt" sz="half" idx="10"/>
          </p:nvPr>
        </p:nvSpPr>
        <p:spPr/>
        <p:txBody>
          <a:bodyPr/>
          <a:lstStyle/>
          <a:p>
            <a:fld id="{E44EBA84-19DB-B04D-9AE6-5E883BEC20A7}" type="datetimeFigureOut">
              <a:rPr lang="en-NO" smtClean="0"/>
              <a:t>08/19/2024</a:t>
            </a:fld>
            <a:endParaRPr lang="en-NO"/>
          </a:p>
        </p:txBody>
      </p:sp>
      <p:sp>
        <p:nvSpPr>
          <p:cNvPr id="6" name="Footer Placeholder 5">
            <a:extLst>
              <a:ext uri="{FF2B5EF4-FFF2-40B4-BE49-F238E27FC236}">
                <a16:creationId xmlns:a16="http://schemas.microsoft.com/office/drawing/2014/main" id="{26FF6E99-FB4D-C7A2-A62B-59E344A05838}"/>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778AFB11-B8AE-FF68-AF67-2135F4301448}"/>
              </a:ext>
            </a:extLst>
          </p:cNvPr>
          <p:cNvSpPr>
            <a:spLocks noGrp="1"/>
          </p:cNvSpPr>
          <p:nvPr>
            <p:ph type="sldNum" sz="quarter" idx="12"/>
          </p:nvPr>
        </p:nvSpPr>
        <p:spPr/>
        <p:txBody>
          <a:bodyPr/>
          <a:lstStyle/>
          <a:p>
            <a:fld id="{D85B1736-EA6D-5145-890F-34843BA6CCCA}" type="slidenum">
              <a:rPr lang="en-NO" smtClean="0"/>
              <a:t>‹#›</a:t>
            </a:fld>
            <a:endParaRPr lang="en-NO"/>
          </a:p>
        </p:txBody>
      </p:sp>
    </p:spTree>
    <p:extLst>
      <p:ext uri="{BB962C8B-B14F-4D97-AF65-F5344CB8AC3E}">
        <p14:creationId xmlns:p14="http://schemas.microsoft.com/office/powerpoint/2010/main" val="31098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C575F7-D72C-644B-0A8B-B86D0D39D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28ED4042-D8AD-A90B-978A-EDE691BDD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78B76113-B891-96FA-B35D-80A77BD0D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4EBA84-19DB-B04D-9AE6-5E883BEC20A7}" type="datetimeFigureOut">
              <a:rPr lang="en-NO" smtClean="0"/>
              <a:t>08/19/2024</a:t>
            </a:fld>
            <a:endParaRPr lang="en-NO"/>
          </a:p>
        </p:txBody>
      </p:sp>
      <p:sp>
        <p:nvSpPr>
          <p:cNvPr id="5" name="Footer Placeholder 4">
            <a:extLst>
              <a:ext uri="{FF2B5EF4-FFF2-40B4-BE49-F238E27FC236}">
                <a16:creationId xmlns:a16="http://schemas.microsoft.com/office/drawing/2014/main" id="{8446BA75-8112-E869-805F-BA0B5C107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O"/>
          </a:p>
        </p:txBody>
      </p:sp>
      <p:sp>
        <p:nvSpPr>
          <p:cNvPr id="6" name="Slide Number Placeholder 5">
            <a:extLst>
              <a:ext uri="{FF2B5EF4-FFF2-40B4-BE49-F238E27FC236}">
                <a16:creationId xmlns:a16="http://schemas.microsoft.com/office/drawing/2014/main" id="{6BEBD623-F2C7-975D-E9DA-753F1FA1C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5B1736-EA6D-5145-890F-34843BA6CCCA}" type="slidenum">
              <a:rPr lang="en-NO" smtClean="0"/>
              <a:t>‹#›</a:t>
            </a:fld>
            <a:endParaRPr lang="en-NO"/>
          </a:p>
        </p:txBody>
      </p:sp>
    </p:spTree>
    <p:extLst>
      <p:ext uri="{BB962C8B-B14F-4D97-AF65-F5344CB8AC3E}">
        <p14:creationId xmlns:p14="http://schemas.microsoft.com/office/powerpoint/2010/main" val="147387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tel 1">
            <a:extLst>
              <a:ext uri="{FF2B5EF4-FFF2-40B4-BE49-F238E27FC236}">
                <a16:creationId xmlns:a16="http://schemas.microsoft.com/office/drawing/2014/main" id="{47019745-FCAD-264F-E977-35CF53C51E63}"/>
              </a:ext>
            </a:extLst>
          </p:cNvPr>
          <p:cNvSpPr>
            <a:spLocks noGrp="1"/>
          </p:cNvSpPr>
          <p:nvPr>
            <p:ph type="title"/>
          </p:nvPr>
        </p:nvSpPr>
        <p:spPr>
          <a:xfrm>
            <a:off x="793159" y="1377146"/>
            <a:ext cx="4076460" cy="3626217"/>
          </a:xfrm>
          <a:prstGeom prst="ellipse">
            <a:avLst/>
          </a:prstGeom>
        </p:spPr>
        <p:txBody>
          <a:bodyPr vert="horz" lIns="91440" tIns="45720" rIns="91440" bIns="45720" rtlCol="0" anchor="b">
            <a:normAutofit/>
          </a:bodyPr>
          <a:lstStyle/>
          <a:p>
            <a:r>
              <a:rPr lang="en-US" sz="3200" b="1" kern="1200" dirty="0">
                <a:latin typeface="+mj-lt"/>
                <a:ea typeface="+mj-ea"/>
                <a:cs typeface="+mj-cs"/>
              </a:rPr>
              <a:t>Diskriminert.no</a:t>
            </a:r>
            <a:br>
              <a:rPr lang="en-US" sz="3200" kern="1200" dirty="0">
                <a:latin typeface="+mj-lt"/>
                <a:ea typeface="+mj-ea"/>
                <a:cs typeface="+mj-cs"/>
              </a:rPr>
            </a:br>
            <a:r>
              <a:rPr lang="en-US" sz="3200" kern="1200" dirty="0">
                <a:latin typeface="+mj-lt"/>
                <a:ea typeface="+mj-ea"/>
                <a:cs typeface="+mj-cs"/>
              </a:rPr>
              <a:t>-</a:t>
            </a:r>
            <a:r>
              <a:rPr lang="en-US" sz="3200" kern="1200" dirty="0" err="1">
                <a:latin typeface="+mj-lt"/>
                <a:ea typeface="+mj-ea"/>
                <a:cs typeface="+mj-cs"/>
              </a:rPr>
              <a:t>Veileder</a:t>
            </a:r>
            <a:r>
              <a:rPr lang="en-US" sz="3200" kern="1200" dirty="0">
                <a:latin typeface="+mj-lt"/>
                <a:ea typeface="+mj-ea"/>
                <a:cs typeface="+mj-cs"/>
              </a:rPr>
              <a:t> </a:t>
            </a:r>
            <a:r>
              <a:rPr lang="en-US" sz="3200" kern="1200" dirty="0" err="1">
                <a:latin typeface="+mj-lt"/>
                <a:ea typeface="+mj-ea"/>
                <a:cs typeface="+mj-cs"/>
              </a:rPr>
              <a:t>til</a:t>
            </a:r>
            <a:r>
              <a:rPr lang="en-US" sz="3200" kern="1200" dirty="0">
                <a:latin typeface="+mj-lt"/>
                <a:ea typeface="+mj-ea"/>
                <a:cs typeface="+mj-cs"/>
              </a:rPr>
              <a:t> deg </a:t>
            </a:r>
            <a:r>
              <a:rPr lang="en-US" sz="3200" kern="1200" dirty="0" err="1">
                <a:latin typeface="+mj-lt"/>
                <a:ea typeface="+mj-ea"/>
                <a:cs typeface="+mj-cs"/>
              </a:rPr>
              <a:t>som</a:t>
            </a:r>
            <a:r>
              <a:rPr lang="en-US" sz="3200" kern="1200" dirty="0">
                <a:latin typeface="+mj-lt"/>
                <a:ea typeface="+mj-ea"/>
                <a:cs typeface="+mj-cs"/>
              </a:rPr>
              <a:t> </a:t>
            </a:r>
            <a:r>
              <a:rPr lang="en-US" sz="3200" kern="1200" dirty="0" err="1">
                <a:latin typeface="+mj-lt"/>
                <a:ea typeface="+mj-ea"/>
                <a:cs typeface="+mj-cs"/>
              </a:rPr>
              <a:t>opplever</a:t>
            </a:r>
            <a:r>
              <a:rPr lang="en-US" sz="3200" kern="1200" dirty="0">
                <a:latin typeface="+mj-lt"/>
                <a:ea typeface="+mj-ea"/>
                <a:cs typeface="+mj-cs"/>
              </a:rPr>
              <a:t> </a:t>
            </a:r>
            <a:r>
              <a:rPr lang="en-US" sz="3200" kern="1200" dirty="0" err="1">
                <a:latin typeface="+mj-lt"/>
                <a:ea typeface="+mj-ea"/>
                <a:cs typeface="+mj-cs"/>
              </a:rPr>
              <a:t>rasisme</a:t>
            </a:r>
            <a:r>
              <a:rPr lang="en-US" sz="3200" kern="1200" dirty="0">
                <a:latin typeface="+mj-lt"/>
                <a:ea typeface="+mj-ea"/>
                <a:cs typeface="+mj-cs"/>
              </a:rPr>
              <a:t> </a:t>
            </a:r>
            <a:r>
              <a:rPr lang="en-US" sz="3200" kern="1200" dirty="0" err="1">
                <a:latin typeface="+mj-lt"/>
                <a:ea typeface="+mj-ea"/>
                <a:cs typeface="+mj-cs"/>
              </a:rPr>
              <a:t>i</a:t>
            </a:r>
            <a:r>
              <a:rPr lang="en-US" sz="3200" kern="1200" dirty="0">
                <a:latin typeface="+mj-lt"/>
                <a:ea typeface="+mj-ea"/>
                <a:cs typeface="+mj-cs"/>
              </a:rPr>
              <a:t> </a:t>
            </a:r>
            <a:r>
              <a:rPr lang="en-US" sz="3200" kern="1200" dirty="0" err="1">
                <a:latin typeface="+mj-lt"/>
                <a:ea typeface="+mj-ea"/>
                <a:cs typeface="+mj-cs"/>
              </a:rPr>
              <a:t>arbeidslivet</a:t>
            </a:r>
            <a:endParaRPr lang="en-US" sz="3200" kern="1200" dirty="0">
              <a:latin typeface="+mj-lt"/>
              <a:ea typeface="+mj-ea"/>
              <a:cs typeface="+mj-cs"/>
            </a:endParaRPr>
          </a:p>
        </p:txBody>
      </p:sp>
      <p:pic>
        <p:nvPicPr>
          <p:cNvPr id="5" name="Plassholder for innhold 4">
            <a:extLst>
              <a:ext uri="{FF2B5EF4-FFF2-40B4-BE49-F238E27FC236}">
                <a16:creationId xmlns:a16="http://schemas.microsoft.com/office/drawing/2014/main" id="{31A0D19F-7A03-7989-300E-4F762CFB7572}"/>
              </a:ext>
            </a:extLst>
          </p:cNvPr>
          <p:cNvPicPr>
            <a:picLocks noGrp="1" noChangeAspect="1"/>
          </p:cNvPicPr>
          <p:nvPr>
            <p:ph idx="1"/>
          </p:nvPr>
        </p:nvPicPr>
        <p:blipFill>
          <a:blip r:embed="rId3">
            <a:alphaModFix/>
          </a:blip>
          <a:stretch>
            <a:fillRect/>
          </a:stretch>
        </p:blipFill>
        <p:spPr>
          <a:xfrm>
            <a:off x="5457027" y="2459773"/>
            <a:ext cx="6194967" cy="3267844"/>
          </a:xfrm>
          <a:prstGeom prst="rect">
            <a:avLst/>
          </a:prstGeom>
        </p:spPr>
      </p:pic>
      <p:grpSp>
        <p:nvGrpSpPr>
          <p:cNvPr id="50" name="Group 49">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5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52"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53"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55" name="Straight Connector 5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81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lassholder for innhold 5" descr="Et bilde som inneholder tekst, elektronikk, skjermbilde, programvare&#10;&#10;Automatisk generert beskrivelse">
            <a:extLst>
              <a:ext uri="{FF2B5EF4-FFF2-40B4-BE49-F238E27FC236}">
                <a16:creationId xmlns:a16="http://schemas.microsoft.com/office/drawing/2014/main" id="{EE13D63C-EC5A-413D-56E3-B799D4742CD4}"/>
              </a:ext>
            </a:extLst>
          </p:cNvPr>
          <p:cNvPicPr>
            <a:picLocks noGrp="1" noChangeAspect="1"/>
          </p:cNvPicPr>
          <p:nvPr>
            <p:ph idx="1"/>
          </p:nvPr>
        </p:nvPicPr>
        <p:blipFill rotWithShape="1">
          <a:blip r:embed="rId3"/>
          <a:srcRect l="26263" t="24240" r="27113" b="-1"/>
          <a:stretch/>
        </p:blipFill>
        <p:spPr>
          <a:xfrm>
            <a:off x="3417497" y="643466"/>
            <a:ext cx="5357005" cy="5571067"/>
          </a:xfrm>
          <a:prstGeom prst="rect">
            <a:avLst/>
          </a:prstGeom>
        </p:spPr>
      </p:pic>
    </p:spTree>
    <p:extLst>
      <p:ext uri="{BB962C8B-B14F-4D97-AF65-F5344CB8AC3E}">
        <p14:creationId xmlns:p14="http://schemas.microsoft.com/office/powerpoint/2010/main" val="411269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descr="Et bilde som inneholder tekst, skjermbilde, programvare, Nettside&#10;&#10;Automatisk generert beskrivelse">
            <a:extLst>
              <a:ext uri="{FF2B5EF4-FFF2-40B4-BE49-F238E27FC236}">
                <a16:creationId xmlns:a16="http://schemas.microsoft.com/office/drawing/2014/main" id="{4E38D629-C46C-AA95-C3F2-D1EE122AFDF6}"/>
              </a:ext>
            </a:extLst>
          </p:cNvPr>
          <p:cNvPicPr>
            <a:picLocks noGrp="1" noChangeAspect="1"/>
          </p:cNvPicPr>
          <p:nvPr>
            <p:ph idx="1"/>
          </p:nvPr>
        </p:nvPicPr>
        <p:blipFill rotWithShape="1">
          <a:blip r:embed="rId3"/>
          <a:srcRect t="14747" r="1441"/>
          <a:stretch/>
        </p:blipFill>
        <p:spPr>
          <a:xfrm>
            <a:off x="643467" y="893927"/>
            <a:ext cx="10905066" cy="5070145"/>
          </a:xfrm>
          <a:prstGeom prst="rect">
            <a:avLst/>
          </a:prstGeom>
        </p:spPr>
      </p:pic>
    </p:spTree>
    <p:extLst>
      <p:ext uri="{BB962C8B-B14F-4D97-AF65-F5344CB8AC3E}">
        <p14:creationId xmlns:p14="http://schemas.microsoft.com/office/powerpoint/2010/main" val="105801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tekst, skjermbilde, programvare, Nettside&#10;&#10;Automatisk generert beskrivelse">
            <a:extLst>
              <a:ext uri="{FF2B5EF4-FFF2-40B4-BE49-F238E27FC236}">
                <a16:creationId xmlns:a16="http://schemas.microsoft.com/office/drawing/2014/main" id="{23ADF3D8-C654-628F-BDAD-35D55AA9280D}"/>
              </a:ext>
            </a:extLst>
          </p:cNvPr>
          <p:cNvPicPr>
            <a:picLocks noGrp="1" noChangeAspect="1"/>
          </p:cNvPicPr>
          <p:nvPr>
            <p:ph idx="1"/>
          </p:nvPr>
        </p:nvPicPr>
        <p:blipFill rotWithShape="1">
          <a:blip r:embed="rId3"/>
          <a:srcRect l="13942" t="25900" r="14778" b="3198"/>
          <a:stretch/>
        </p:blipFill>
        <p:spPr>
          <a:xfrm>
            <a:off x="885987" y="643466"/>
            <a:ext cx="10420025" cy="5571067"/>
          </a:xfrm>
          <a:prstGeom prst="rect">
            <a:avLst/>
          </a:prstGeom>
        </p:spPr>
      </p:pic>
    </p:spTree>
    <p:extLst>
      <p:ext uri="{BB962C8B-B14F-4D97-AF65-F5344CB8AC3E}">
        <p14:creationId xmlns:p14="http://schemas.microsoft.com/office/powerpoint/2010/main" val="421014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descr="Et bilde som inneholder tekst, skjermbilde, programvare, Nettside&#10;&#10;Automatisk generert beskrivelse">
            <a:extLst>
              <a:ext uri="{FF2B5EF4-FFF2-40B4-BE49-F238E27FC236}">
                <a16:creationId xmlns:a16="http://schemas.microsoft.com/office/drawing/2014/main" id="{8374E8A5-D58F-01B8-12F5-B54A0EB92EAC}"/>
              </a:ext>
            </a:extLst>
          </p:cNvPr>
          <p:cNvPicPr>
            <a:picLocks noGrp="1" noChangeAspect="1"/>
          </p:cNvPicPr>
          <p:nvPr>
            <p:ph idx="1"/>
          </p:nvPr>
        </p:nvPicPr>
        <p:blipFill rotWithShape="1">
          <a:blip r:embed="rId3"/>
          <a:srcRect l="13797" t="19336" r="15850" b="1861"/>
          <a:stretch/>
        </p:blipFill>
        <p:spPr>
          <a:xfrm>
            <a:off x="2210309" y="643466"/>
            <a:ext cx="7771382" cy="5571067"/>
          </a:xfrm>
          <a:prstGeom prst="rect">
            <a:avLst/>
          </a:prstGeom>
        </p:spPr>
      </p:pic>
    </p:spTree>
    <p:extLst>
      <p:ext uri="{BB962C8B-B14F-4D97-AF65-F5344CB8AC3E}">
        <p14:creationId xmlns:p14="http://schemas.microsoft.com/office/powerpoint/2010/main" val="153176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B8FB31-82FD-5286-0935-58AD2F9E30B2}"/>
              </a:ext>
            </a:extLst>
          </p:cNvPr>
          <p:cNvSpPr>
            <a:spLocks noGrp="1"/>
          </p:cNvSpPr>
          <p:nvPr>
            <p:ph type="title"/>
          </p:nvPr>
        </p:nvSpPr>
        <p:spPr/>
        <p:txBody>
          <a:bodyPr/>
          <a:lstStyle/>
          <a:p>
            <a:r>
              <a:rPr lang="nb-NO" dirty="0"/>
              <a:t> </a:t>
            </a:r>
          </a:p>
        </p:txBody>
      </p:sp>
      <p:sp>
        <p:nvSpPr>
          <p:cNvPr id="3" name="Plassholder for innhold 2">
            <a:extLst>
              <a:ext uri="{FF2B5EF4-FFF2-40B4-BE49-F238E27FC236}">
                <a16:creationId xmlns:a16="http://schemas.microsoft.com/office/drawing/2014/main" id="{E4A00F3D-7FE2-DFCD-EE57-86B4AD370AEA}"/>
              </a:ext>
            </a:extLst>
          </p:cNvPr>
          <p:cNvSpPr>
            <a:spLocks noGrp="1"/>
          </p:cNvSpPr>
          <p:nvPr>
            <p:ph idx="1"/>
          </p:nvPr>
        </p:nvSpPr>
        <p:spPr/>
        <p:txBody>
          <a:bodyPr/>
          <a:lstStyle/>
          <a:p>
            <a:pPr marL="0" indent="0">
              <a:buNone/>
            </a:pPr>
            <a:r>
              <a:rPr lang="nb-NO" sz="4400" b="1" dirty="0"/>
              <a:t>rasismeveileder.no </a:t>
            </a:r>
          </a:p>
          <a:p>
            <a:pPr marL="0" indent="0">
              <a:buNone/>
            </a:pPr>
            <a:r>
              <a:rPr lang="nb-NO" sz="4400" b="1" dirty="0"/>
              <a:t>diskriminert.no</a:t>
            </a:r>
          </a:p>
          <a:p>
            <a:endParaRPr lang="nb-NO" dirty="0"/>
          </a:p>
          <a:p>
            <a:pPr marL="0" indent="0">
              <a:buNone/>
            </a:pPr>
            <a:endParaRPr lang="nb-NO" dirty="0"/>
          </a:p>
          <a:p>
            <a:pPr marL="0" indent="0">
              <a:buNone/>
            </a:pPr>
            <a:r>
              <a:rPr lang="nb-NO" dirty="0"/>
              <a:t>Takk for meg!</a:t>
            </a:r>
          </a:p>
          <a:p>
            <a:pPr marL="0" indent="0">
              <a:buNone/>
            </a:pPr>
            <a:r>
              <a:rPr lang="nb-NO" dirty="0"/>
              <a:t>Marte Taylor Bye</a:t>
            </a:r>
          </a:p>
          <a:p>
            <a:pPr marL="0" indent="0">
              <a:buNone/>
            </a:pPr>
            <a:r>
              <a:rPr lang="nb-NO" dirty="0"/>
              <a:t>mtb@kun.no</a:t>
            </a:r>
          </a:p>
        </p:txBody>
      </p:sp>
      <p:graphicFrame>
        <p:nvGraphicFramePr>
          <p:cNvPr id="4" name="Objekt 3">
            <a:extLst>
              <a:ext uri="{FF2B5EF4-FFF2-40B4-BE49-F238E27FC236}">
                <a16:creationId xmlns:a16="http://schemas.microsoft.com/office/drawing/2014/main" id="{70E4C2E5-08D0-6790-589A-4AA9C7565679}"/>
              </a:ext>
            </a:extLst>
          </p:cNvPr>
          <p:cNvGraphicFramePr>
            <a:graphicFrameLocks noChangeAspect="1"/>
          </p:cNvGraphicFramePr>
          <p:nvPr>
            <p:extLst>
              <p:ext uri="{D42A27DB-BD31-4B8C-83A1-F6EECF244321}">
                <p14:modId xmlns:p14="http://schemas.microsoft.com/office/powerpoint/2010/main" val="488975962"/>
              </p:ext>
            </p:extLst>
          </p:nvPr>
        </p:nvGraphicFramePr>
        <p:xfrm>
          <a:off x="8994775" y="4489450"/>
          <a:ext cx="2451100" cy="1536700"/>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70E4C2E5-08D0-6790-589A-4AA9C7565679}"/>
                          </a:ext>
                        </a:extLst>
                      </p:cNvPr>
                      <p:cNvPicPr/>
                      <p:nvPr/>
                    </p:nvPicPr>
                    <p:blipFill>
                      <a:blip r:embed="rId4"/>
                      <a:stretch>
                        <a:fillRect/>
                      </a:stretch>
                    </p:blipFill>
                    <p:spPr>
                      <a:xfrm>
                        <a:off x="8994775" y="4489450"/>
                        <a:ext cx="2451100" cy="1536700"/>
                      </a:xfrm>
                      <a:prstGeom prst="rect">
                        <a:avLst/>
                      </a:prstGeom>
                    </p:spPr>
                  </p:pic>
                </p:oleObj>
              </mc:Fallback>
            </mc:AlternateContent>
          </a:graphicData>
        </a:graphic>
      </p:graphicFrame>
    </p:spTree>
    <p:extLst>
      <p:ext uri="{BB962C8B-B14F-4D97-AF65-F5344CB8AC3E}">
        <p14:creationId xmlns:p14="http://schemas.microsoft.com/office/powerpoint/2010/main" val="380357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766B-F944-45E7-620F-E338FF8F1445}"/>
              </a:ext>
            </a:extLst>
          </p:cNvPr>
          <p:cNvSpPr>
            <a:spLocks noGrp="1"/>
          </p:cNvSpPr>
          <p:nvPr>
            <p:ph type="title"/>
          </p:nvPr>
        </p:nvSpPr>
        <p:spPr>
          <a:xfrm>
            <a:off x="876693" y="741391"/>
            <a:ext cx="4597747" cy="1616203"/>
          </a:xfrm>
        </p:spPr>
        <p:txBody>
          <a:bodyPr anchor="b">
            <a:normAutofit/>
          </a:bodyPr>
          <a:lstStyle/>
          <a:p>
            <a:r>
              <a:rPr lang="nb-NO" sz="3200"/>
              <a:t>Bakgrunn</a:t>
            </a:r>
            <a:endParaRPr lang="en-NO" sz="3200"/>
          </a:p>
        </p:txBody>
      </p:sp>
      <p:sp>
        <p:nvSpPr>
          <p:cNvPr id="3" name="Content Placeholder 2">
            <a:extLst>
              <a:ext uri="{FF2B5EF4-FFF2-40B4-BE49-F238E27FC236}">
                <a16:creationId xmlns:a16="http://schemas.microsoft.com/office/drawing/2014/main" id="{0D93825C-B6D4-9CBB-CF89-173F0A5E8B65}"/>
              </a:ext>
            </a:extLst>
          </p:cNvPr>
          <p:cNvSpPr>
            <a:spLocks noGrp="1"/>
          </p:cNvSpPr>
          <p:nvPr>
            <p:ph idx="1"/>
          </p:nvPr>
        </p:nvSpPr>
        <p:spPr>
          <a:xfrm>
            <a:off x="876693" y="2533476"/>
            <a:ext cx="4597746" cy="3447832"/>
          </a:xfrm>
        </p:spPr>
        <p:txBody>
          <a:bodyPr anchor="t">
            <a:normAutofit/>
          </a:bodyPr>
          <a:lstStyle/>
          <a:p>
            <a:endParaRPr lang="en-NO" sz="1700" dirty="0"/>
          </a:p>
        </p:txBody>
      </p:sp>
      <p:grpSp>
        <p:nvGrpSpPr>
          <p:cNvPr id="1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Bilde 5">
            <a:extLst>
              <a:ext uri="{FF2B5EF4-FFF2-40B4-BE49-F238E27FC236}">
                <a16:creationId xmlns:a16="http://schemas.microsoft.com/office/drawing/2014/main" id="{09D5184F-EF67-76B8-5A83-A323E65CBFEF}"/>
              </a:ext>
            </a:extLst>
          </p:cNvPr>
          <p:cNvPicPr>
            <a:picLocks noChangeAspect="1"/>
          </p:cNvPicPr>
          <p:nvPr/>
        </p:nvPicPr>
        <p:blipFill>
          <a:blip r:embed="rId3"/>
          <a:stretch>
            <a:fillRect/>
          </a:stretch>
        </p:blipFill>
        <p:spPr>
          <a:xfrm>
            <a:off x="710152" y="98643"/>
            <a:ext cx="10605155" cy="6412074"/>
          </a:xfrm>
          <a:prstGeom prst="rect">
            <a:avLst/>
          </a:prstGeom>
        </p:spPr>
      </p:pic>
    </p:spTree>
    <p:extLst>
      <p:ext uri="{BB962C8B-B14F-4D97-AF65-F5344CB8AC3E}">
        <p14:creationId xmlns:p14="http://schemas.microsoft.com/office/powerpoint/2010/main" val="403892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766B-F944-45E7-620F-E338FF8F1445}"/>
              </a:ext>
            </a:extLst>
          </p:cNvPr>
          <p:cNvSpPr>
            <a:spLocks noGrp="1"/>
          </p:cNvSpPr>
          <p:nvPr>
            <p:ph type="title"/>
          </p:nvPr>
        </p:nvSpPr>
        <p:spPr>
          <a:xfrm>
            <a:off x="876693" y="741391"/>
            <a:ext cx="3455821" cy="1616203"/>
          </a:xfrm>
        </p:spPr>
        <p:txBody>
          <a:bodyPr anchor="b">
            <a:normAutofit/>
          </a:bodyPr>
          <a:lstStyle/>
          <a:p>
            <a:r>
              <a:rPr lang="nb-NO" sz="3200"/>
              <a:t>Hva er rasisme?</a:t>
            </a:r>
            <a:endParaRPr lang="en-NO" sz="3200"/>
          </a:p>
        </p:txBody>
      </p:sp>
      <p:sp>
        <p:nvSpPr>
          <p:cNvPr id="3" name="Content Placeholder 2">
            <a:extLst>
              <a:ext uri="{FF2B5EF4-FFF2-40B4-BE49-F238E27FC236}">
                <a16:creationId xmlns:a16="http://schemas.microsoft.com/office/drawing/2014/main" id="{0D93825C-B6D4-9CBB-CF89-173F0A5E8B65}"/>
              </a:ext>
            </a:extLst>
          </p:cNvPr>
          <p:cNvSpPr>
            <a:spLocks noGrp="1"/>
          </p:cNvSpPr>
          <p:nvPr>
            <p:ph idx="1"/>
          </p:nvPr>
        </p:nvSpPr>
        <p:spPr>
          <a:xfrm>
            <a:off x="876693" y="2533476"/>
            <a:ext cx="3455821" cy="3447832"/>
          </a:xfrm>
        </p:spPr>
        <p:txBody>
          <a:bodyPr anchor="t">
            <a:normAutofit/>
          </a:bodyPr>
          <a:lstStyle/>
          <a:p>
            <a:pPr marL="342900" indent="-342900">
              <a:buAutoNum type="arabicPeriod"/>
            </a:pPr>
            <a:r>
              <a:rPr lang="nb-NO" sz="1700"/>
              <a:t>Å tillegge mennesker negative karaktertrekk på bakgrunn av deres (antatte) etnisitet, hudfarge, kulturelle eller religiøse opphav</a:t>
            </a:r>
          </a:p>
          <a:p>
            <a:pPr marL="342900" indent="-342900">
              <a:buAutoNum type="arabicPeriod"/>
            </a:pPr>
            <a:r>
              <a:rPr lang="nb-NO" sz="1700"/>
              <a:t> La dette ligge til grunn for en underordning og tilhørende diskriminering av dem.</a:t>
            </a:r>
          </a:p>
          <a:p>
            <a:pPr marL="0" indent="0">
              <a:buNone/>
            </a:pPr>
            <a:br>
              <a:rPr lang="nb-NO" sz="1700"/>
            </a:br>
            <a:endParaRPr lang="nb-NO" sz="1700"/>
          </a:p>
        </p:txBody>
      </p:sp>
      <p:pic>
        <p:nvPicPr>
          <p:cNvPr id="4" name="Bilde 3" descr="Et bilde som inneholder tekst, elektronikk, skjermbilde, programvare&#10;&#10;Automatisk generert beskrivelse">
            <a:extLst>
              <a:ext uri="{FF2B5EF4-FFF2-40B4-BE49-F238E27FC236}">
                <a16:creationId xmlns:a16="http://schemas.microsoft.com/office/drawing/2014/main" id="{8B6937B8-CD62-3142-EAD1-99ABDBFCAF82}"/>
              </a:ext>
            </a:extLst>
          </p:cNvPr>
          <p:cNvPicPr>
            <a:picLocks noChangeAspect="1"/>
          </p:cNvPicPr>
          <p:nvPr/>
        </p:nvPicPr>
        <p:blipFill rotWithShape="1">
          <a:blip r:embed="rId3"/>
          <a:srcRect l="22663" t="19601" r="23033" b="4132"/>
          <a:stretch/>
        </p:blipFill>
        <p:spPr>
          <a:xfrm>
            <a:off x="5187095" y="741391"/>
            <a:ext cx="5990499" cy="5384528"/>
          </a:xfrm>
          <a:prstGeom prst="rect">
            <a:avLst/>
          </a:prstGeom>
        </p:spPr>
      </p:pic>
      <p:grpSp>
        <p:nvGrpSpPr>
          <p:cNvPr id="22" name="Group 21">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3" name="Rectangle 22">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126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D9FC84E-24ED-A7CD-7AAE-24A38C75196D}"/>
              </a:ext>
            </a:extLst>
          </p:cNvPr>
          <p:cNvGraphicFramePr>
            <a:graphicFrameLocks/>
          </p:cNvGraphicFramePr>
          <p:nvPr>
            <p:extLst>
              <p:ext uri="{D42A27DB-BD31-4B8C-83A1-F6EECF244321}">
                <p14:modId xmlns:p14="http://schemas.microsoft.com/office/powerpoint/2010/main" val="2916290712"/>
              </p:ext>
            </p:extLst>
          </p:nvPr>
        </p:nvGraphicFramePr>
        <p:xfrm>
          <a:off x="878053" y="432954"/>
          <a:ext cx="9986819" cy="5992092"/>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5">
            <a:extLst>
              <a:ext uri="{FF2B5EF4-FFF2-40B4-BE49-F238E27FC236}">
                <a16:creationId xmlns:a16="http://schemas.microsoft.com/office/drawing/2014/main" id="{7F25DC2C-9D06-ED37-FA95-3EAB64918A70}"/>
              </a:ext>
            </a:extLst>
          </p:cNvPr>
          <p:cNvSpPr txBox="1"/>
          <p:nvPr/>
        </p:nvSpPr>
        <p:spPr>
          <a:xfrm>
            <a:off x="5624946" y="6163436"/>
            <a:ext cx="5126182" cy="523220"/>
          </a:xfrm>
          <a:prstGeom prst="rect">
            <a:avLst/>
          </a:prstGeom>
          <a:noFill/>
        </p:spPr>
        <p:txBody>
          <a:bodyPr wrap="square" rtlCol="0">
            <a:spAutoFit/>
          </a:bodyPr>
          <a:lstStyle/>
          <a:p>
            <a:pPr algn="r"/>
            <a:r>
              <a:rPr lang="nb-NO" sz="2800">
                <a:solidFill>
                  <a:schemeClr val="accent5">
                    <a:lumMod val="60000"/>
                    <a:lumOff val="40000"/>
                  </a:schemeClr>
                </a:solidFill>
                <a:latin typeface="SimHei" panose="020B0503020204020204" pitchFamily="49" charset="-122"/>
                <a:ea typeface="SimHei" panose="020B0503020204020204" pitchFamily="49" charset="-122"/>
                <a:sym typeface="Wingdings" panose="05000000000000000000" pitchFamily="2" charset="2"/>
              </a:rPr>
              <a:t></a:t>
            </a:r>
            <a:r>
              <a:rPr lang="nb-NO" sz="2800">
                <a:latin typeface="SimHei" panose="020B0503020204020204" pitchFamily="49" charset="-122"/>
                <a:ea typeface="SimHei" panose="020B0503020204020204" pitchFamily="49" charset="-122"/>
                <a:sym typeface="Wingdings" panose="05000000000000000000" pitchFamily="2" charset="2"/>
              </a:rPr>
              <a:t> </a:t>
            </a:r>
            <a:r>
              <a:rPr lang="nb-NO" sz="2800">
                <a:latin typeface="+mj-lt"/>
                <a:ea typeface="SimHei" panose="020B0503020204020204" pitchFamily="49" charset="-122"/>
                <a:sym typeface="Wingdings" panose="05000000000000000000" pitchFamily="2" charset="2"/>
              </a:rPr>
              <a:t>Annet resultat      </a:t>
            </a:r>
            <a:r>
              <a:rPr lang="nb-NO" sz="2800">
                <a:solidFill>
                  <a:schemeClr val="accent5"/>
                </a:solidFill>
                <a:latin typeface="SimHei" panose="020B0503020204020204" pitchFamily="49" charset="-122"/>
                <a:ea typeface="SimHei" panose="020B0503020204020204" pitchFamily="49" charset="-122"/>
                <a:sym typeface="Wingdings" panose="05000000000000000000" pitchFamily="2" charset="2"/>
              </a:rPr>
              <a:t></a:t>
            </a:r>
            <a:r>
              <a:rPr lang="nb-NO" sz="2800">
                <a:latin typeface="SimHei" panose="020B0503020204020204" pitchFamily="49" charset="-122"/>
                <a:ea typeface="SimHei" panose="020B0503020204020204" pitchFamily="49" charset="-122"/>
                <a:sym typeface="Wingdings" panose="05000000000000000000" pitchFamily="2" charset="2"/>
              </a:rPr>
              <a:t> </a:t>
            </a:r>
            <a:r>
              <a:rPr lang="nb-NO" sz="2800">
                <a:latin typeface="+mj-lt"/>
                <a:ea typeface="SimHei" panose="020B0503020204020204" pitchFamily="49" charset="-122"/>
                <a:sym typeface="Wingdings" panose="05000000000000000000" pitchFamily="2" charset="2"/>
              </a:rPr>
              <a:t>Brudd </a:t>
            </a:r>
            <a:endParaRPr lang="nb-NO" sz="2800"/>
          </a:p>
        </p:txBody>
      </p:sp>
    </p:spTree>
    <p:extLst>
      <p:ext uri="{BB962C8B-B14F-4D97-AF65-F5344CB8AC3E}">
        <p14:creationId xmlns:p14="http://schemas.microsoft.com/office/powerpoint/2010/main" val="108184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64EC40-6AC8-69AD-0F2A-B6FFA34707EA}"/>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BFD4FFD5-6AC4-96AC-4109-274BCF7F5525}"/>
              </a:ext>
            </a:extLst>
          </p:cNvPr>
          <p:cNvPicPr>
            <a:picLocks noGrp="1" noChangeAspect="1"/>
          </p:cNvPicPr>
          <p:nvPr>
            <p:ph idx="1"/>
          </p:nvPr>
        </p:nvPicPr>
        <p:blipFill>
          <a:blip r:embed="rId3"/>
          <a:stretch>
            <a:fillRect/>
          </a:stretch>
        </p:blipFill>
        <p:spPr>
          <a:xfrm>
            <a:off x="198716" y="224443"/>
            <a:ext cx="11993284" cy="6770099"/>
          </a:xfrm>
        </p:spPr>
      </p:pic>
    </p:spTree>
    <p:extLst>
      <p:ext uri="{BB962C8B-B14F-4D97-AF65-F5344CB8AC3E}">
        <p14:creationId xmlns:p14="http://schemas.microsoft.com/office/powerpoint/2010/main" val="274142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lassholder for innhold 4" descr="Et bilde som inneholder tekst, skjermbilde, programvare, Nettside&#10;&#10;Automatisk generert beskrivelse">
            <a:extLst>
              <a:ext uri="{FF2B5EF4-FFF2-40B4-BE49-F238E27FC236}">
                <a16:creationId xmlns:a16="http://schemas.microsoft.com/office/drawing/2014/main" id="{DA82A3F4-24D7-66D6-461A-5BEE71F9B83B}"/>
              </a:ext>
            </a:extLst>
          </p:cNvPr>
          <p:cNvPicPr>
            <a:picLocks noGrp="1" noChangeAspect="1"/>
          </p:cNvPicPr>
          <p:nvPr>
            <p:ph idx="1"/>
          </p:nvPr>
        </p:nvPicPr>
        <p:blipFill rotWithShape="1">
          <a:blip r:embed="rId2"/>
          <a:srcRect l="6645" t="21269" r="5831" b="23479"/>
          <a:stretch/>
        </p:blipFill>
        <p:spPr>
          <a:xfrm>
            <a:off x="2374710" y="1872606"/>
            <a:ext cx="9173823" cy="3112789"/>
          </a:xfrm>
          <a:prstGeom prst="rect">
            <a:avLst/>
          </a:prstGeom>
        </p:spPr>
      </p:pic>
    </p:spTree>
    <p:extLst>
      <p:ext uri="{BB962C8B-B14F-4D97-AF65-F5344CB8AC3E}">
        <p14:creationId xmlns:p14="http://schemas.microsoft.com/office/powerpoint/2010/main" val="13401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3"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lassholder for innhold 5" descr="Et bilde som inneholder tekst, skjermbilde, programvare, Nettside&#10;&#10;Automatisk generert beskrivelse">
            <a:extLst>
              <a:ext uri="{FF2B5EF4-FFF2-40B4-BE49-F238E27FC236}">
                <a16:creationId xmlns:a16="http://schemas.microsoft.com/office/drawing/2014/main" id="{97A4CC37-DE0B-BC72-64F9-B97E47AC6F08}"/>
              </a:ext>
            </a:extLst>
          </p:cNvPr>
          <p:cNvPicPr>
            <a:picLocks noGrp="1" noChangeAspect="1"/>
          </p:cNvPicPr>
          <p:nvPr>
            <p:ph idx="1"/>
          </p:nvPr>
        </p:nvPicPr>
        <p:blipFill rotWithShape="1">
          <a:blip r:embed="rId3"/>
          <a:srcRect l="18276" t="19337" r="19769" b="10616"/>
          <a:stretch/>
        </p:blipFill>
        <p:spPr>
          <a:xfrm>
            <a:off x="3112027" y="643468"/>
            <a:ext cx="7699189" cy="5571066"/>
          </a:xfrm>
          <a:prstGeom prst="rect">
            <a:avLst/>
          </a:prstGeom>
        </p:spPr>
      </p:pic>
    </p:spTree>
    <p:extLst>
      <p:ext uri="{BB962C8B-B14F-4D97-AF65-F5344CB8AC3E}">
        <p14:creationId xmlns:p14="http://schemas.microsoft.com/office/powerpoint/2010/main" val="156308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3"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lassholder for innhold 5" descr="Et bilde som inneholder tekst, elektronikk, skjermbilde, Nettside&#10;&#10;Automatisk generert beskrivelse">
            <a:extLst>
              <a:ext uri="{FF2B5EF4-FFF2-40B4-BE49-F238E27FC236}">
                <a16:creationId xmlns:a16="http://schemas.microsoft.com/office/drawing/2014/main" id="{87265D5B-1872-8393-7821-8FDCB973F421}"/>
              </a:ext>
            </a:extLst>
          </p:cNvPr>
          <p:cNvPicPr>
            <a:picLocks noGrp="1" noChangeAspect="1"/>
          </p:cNvPicPr>
          <p:nvPr>
            <p:ph idx="1"/>
          </p:nvPr>
        </p:nvPicPr>
        <p:blipFill rotWithShape="1">
          <a:blip r:embed="rId3"/>
          <a:srcRect l="1294" t="15250" r="1667" b="5947"/>
          <a:stretch/>
        </p:blipFill>
        <p:spPr>
          <a:xfrm>
            <a:off x="2374710" y="1045053"/>
            <a:ext cx="9173823" cy="4767896"/>
          </a:xfrm>
          <a:prstGeom prst="rect">
            <a:avLst/>
          </a:prstGeom>
        </p:spPr>
      </p:pic>
    </p:spTree>
    <p:extLst>
      <p:ext uri="{BB962C8B-B14F-4D97-AF65-F5344CB8AC3E}">
        <p14:creationId xmlns:p14="http://schemas.microsoft.com/office/powerpoint/2010/main" val="424706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descr="Et bilde som inneholder tekst, skjermbilde, programvare, Nettside&#10;&#10;Automatisk generert beskrivelse">
            <a:extLst>
              <a:ext uri="{FF2B5EF4-FFF2-40B4-BE49-F238E27FC236}">
                <a16:creationId xmlns:a16="http://schemas.microsoft.com/office/drawing/2014/main" id="{BFDD33DF-F30E-C13B-449B-BCE6AC8AFB26}"/>
              </a:ext>
            </a:extLst>
          </p:cNvPr>
          <p:cNvPicPr>
            <a:picLocks noGrp="1" noChangeAspect="1"/>
          </p:cNvPicPr>
          <p:nvPr>
            <p:ph idx="1"/>
          </p:nvPr>
        </p:nvPicPr>
        <p:blipFill rotWithShape="1">
          <a:blip r:embed="rId3"/>
          <a:srcRect l="12117" t="19044" r="13052" b="2737"/>
          <a:stretch/>
        </p:blipFill>
        <p:spPr>
          <a:xfrm>
            <a:off x="1932125" y="643466"/>
            <a:ext cx="8327750" cy="5571067"/>
          </a:xfrm>
          <a:prstGeom prst="rect">
            <a:avLst/>
          </a:prstGeom>
        </p:spPr>
      </p:pic>
    </p:spTree>
    <p:extLst>
      <p:ext uri="{BB962C8B-B14F-4D97-AF65-F5344CB8AC3E}">
        <p14:creationId xmlns:p14="http://schemas.microsoft.com/office/powerpoint/2010/main" val="3654319944"/>
      </p:ext>
    </p:extLst>
  </p:cSld>
  <p:clrMapOvr>
    <a:masterClrMapping/>
  </p:clrMapOvr>
</p:sld>
</file>

<file path=ppt/theme/theme1.xml><?xml version="1.0" encoding="utf-8"?>
<a:theme xmlns:a="http://schemas.openxmlformats.org/drawingml/2006/main" name="Office Theme">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358e47-464e-475d-a5a7-9fb3fa7ffae4">
      <Terms xmlns="http://schemas.microsoft.com/office/infopath/2007/PartnerControls"/>
    </lcf76f155ced4ddcb4097134ff3c332f>
    <TaxCatchAll xmlns="43e7e4c9-d60e-4513-b2f7-8ffd6e91b882" xsi:nil="true"/>
    <_Flow_SignoffStatus xmlns="bd358e47-464e-475d-a5a7-9fb3fa7ffae4" xsi:nil="true"/>
    <SharedWithUsers xmlns="e3317d8c-004b-454d-a623-33801b5a34ae">
      <UserInfo>
        <DisplayName>Minela Kosuta</DisplayName>
        <AccountId>327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FD4D91D563B08438D9119668B40AB86" ma:contentTypeVersion="21" ma:contentTypeDescription="Opprett et nytt dokument." ma:contentTypeScope="" ma:versionID="95e05925e103b39ea3a15031969c1b6e">
  <xsd:schema xmlns:xsd="http://www.w3.org/2001/XMLSchema" xmlns:xs="http://www.w3.org/2001/XMLSchema" xmlns:p="http://schemas.microsoft.com/office/2006/metadata/properties" xmlns:ns2="e3317d8c-004b-454d-a623-33801b5a34ae" xmlns:ns3="bd358e47-464e-475d-a5a7-9fb3fa7ffae4" xmlns:ns4="43e7e4c9-d60e-4513-b2f7-8ffd6e91b882" targetNamespace="http://schemas.microsoft.com/office/2006/metadata/properties" ma:root="true" ma:fieldsID="0be4e6757a6fb1d318cc2ccff25434b3" ns2:_="" ns3:_="" ns4:_="">
    <xsd:import namespace="e3317d8c-004b-454d-a623-33801b5a34ae"/>
    <xsd:import namespace="bd358e47-464e-475d-a5a7-9fb3fa7ffae4"/>
    <xsd:import namespace="43e7e4c9-d60e-4513-b2f7-8ffd6e91b88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7d8c-004b-454d-a623-33801b5a34ae"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LastSharedByUser" ma:index="10" nillable="true" ma:displayName="Sist delt etter bruker" ma:description=""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d358e47-464e-475d-a5a7-9fb3fa7ffae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Godkjenningsstatus" ma:internalName="Godkjenningsstatus">
      <xsd:simpleType>
        <xsd:restriction base="dms:Text"/>
      </xsd:simpleType>
    </xsd:element>
    <xsd:element name="lcf76f155ced4ddcb4097134ff3c332f" ma:index="25" nillable="true" ma:taxonomy="true" ma:internalName="lcf76f155ced4ddcb4097134ff3c332f" ma:taxonomyFieldName="MediaServiceImageTags" ma:displayName="Bildemerkelapper" ma:readOnly="false" ma:fieldId="{5cf76f15-5ced-4ddc-b409-7134ff3c332f}" ma:taxonomyMulti="true" ma:sspId="058eb9fd-3ad0-4f62-a594-8cd2f3ca3a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7e4c9-d60e-4513-b2f7-8ffd6e91b882"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ce493f3f-1ddc-46c6-92b8-53e1e19686c1}" ma:internalName="TaxCatchAll" ma:showField="CatchAllData" ma:web="43e7e4c9-d60e-4513-b2f7-8ffd6e91b8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7EB8F0-8B6F-41C4-8674-613D2AAB52C8}">
  <ds:schemaRefs>
    <ds:schemaRef ds:uri="43e7e4c9-d60e-4513-b2f7-8ffd6e91b882"/>
    <ds:schemaRef ds:uri="bd358e47-464e-475d-a5a7-9fb3fa7ffae4"/>
    <ds:schemaRef ds:uri="e3317d8c-004b-454d-a623-33801b5a34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C24D53-7B90-47E1-B565-4B5B0ED01204}">
  <ds:schemaRefs>
    <ds:schemaRef ds:uri="43e7e4c9-d60e-4513-b2f7-8ffd6e91b882"/>
    <ds:schemaRef ds:uri="bd358e47-464e-475d-a5a7-9fb3fa7ffae4"/>
    <ds:schemaRef ds:uri="e3317d8c-004b-454d-a623-33801b5a34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1F5F5A-188C-4E55-883A-BE78F05DF1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452</TotalTime>
  <Words>1094</Words>
  <Application>Microsoft Office PowerPoint</Application>
  <PresentationFormat>Widescreen</PresentationFormat>
  <Paragraphs>101</Paragraphs>
  <Slides>14</Slides>
  <Notes>13</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14</vt:i4>
      </vt:variant>
    </vt:vector>
  </HeadingPairs>
  <TitlesOfParts>
    <vt:vector size="21" baseType="lpstr">
      <vt:lpstr>SimHei</vt:lpstr>
      <vt:lpstr>Aptos</vt:lpstr>
      <vt:lpstr>Aptos Display</vt:lpstr>
      <vt:lpstr>Arial</vt:lpstr>
      <vt:lpstr>Roboto</vt:lpstr>
      <vt:lpstr>Office Theme</vt:lpstr>
      <vt:lpstr>Foxit PDF Document</vt:lpstr>
      <vt:lpstr>Diskriminert.no -Veileder til deg som opplever rasisme i arbeidslivet</vt:lpstr>
      <vt:lpstr>Bakgrunn</vt:lpstr>
      <vt:lpstr>Hva er rasisme?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Kirill Gurvich</dc:creator>
  <cp:lastModifiedBy>Marte Taylor Bye</cp:lastModifiedBy>
  <cp:revision>5</cp:revision>
  <dcterms:created xsi:type="dcterms:W3CDTF">2024-04-17T20:19:25Z</dcterms:created>
  <dcterms:modified xsi:type="dcterms:W3CDTF">2024-08-19T11:48:29Z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0x0101001FD4D91D563B08438D9119668B40AB86</vt:lpwstr>
  </property>
  <property fmtid="{D5CDD505-2E9C-101B-9397-08002B2CF9AE}" pid="3" name="MediaServiceImageTags">
    <vt:lpwstr/>
  </property>
</Properties>
</file>