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C556B-6525-4D1C-80DC-5725904B9DA9}" v="4" dt="2020-09-16T05:22:2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940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Lehn" userId="a1abdcba-4f7d-4cae-a9b1-cbad71e8b648" providerId="ADAL" clId="{4D3C556B-6525-4D1C-80DC-5725904B9DA9}"/>
    <pc:docChg chg="undo custSel modSld">
      <pc:chgData name="Anders Lehn" userId="a1abdcba-4f7d-4cae-a9b1-cbad71e8b648" providerId="ADAL" clId="{4D3C556B-6525-4D1C-80DC-5725904B9DA9}" dt="2020-09-16T05:22:26.684" v="49" actId="1076"/>
      <pc:docMkLst>
        <pc:docMk/>
      </pc:docMkLst>
      <pc:sldChg chg="addSp delSp modSp">
        <pc:chgData name="Anders Lehn" userId="a1abdcba-4f7d-4cae-a9b1-cbad71e8b648" providerId="ADAL" clId="{4D3C556B-6525-4D1C-80DC-5725904B9DA9}" dt="2020-09-16T05:22:26.684" v="49" actId="1076"/>
        <pc:sldMkLst>
          <pc:docMk/>
          <pc:sldMk cId="4146537994" sldId="259"/>
        </pc:sldMkLst>
        <pc:spChg chg="add mod">
          <ac:chgData name="Anders Lehn" userId="a1abdcba-4f7d-4cae-a9b1-cbad71e8b648" providerId="ADAL" clId="{4D3C556B-6525-4D1C-80DC-5725904B9DA9}" dt="2020-09-16T05:22:24.852" v="48" actId="207"/>
          <ac:spMkLst>
            <pc:docMk/>
            <pc:sldMk cId="4146537994" sldId="259"/>
            <ac:spMk id="5" creationId="{02852A54-6511-48B9-8695-222B761C8AF4}"/>
          </ac:spMkLst>
        </pc:spChg>
        <pc:spChg chg="del">
          <ac:chgData name="Anders Lehn" userId="a1abdcba-4f7d-4cae-a9b1-cbad71e8b648" providerId="ADAL" clId="{4D3C556B-6525-4D1C-80DC-5725904B9DA9}" dt="2020-09-16T05:21:53.324" v="38" actId="478"/>
          <ac:spMkLst>
            <pc:docMk/>
            <pc:sldMk cId="4146537994" sldId="259"/>
            <ac:spMk id="7" creationId="{335BC48A-0D71-4696-A14E-485A3F9667A9}"/>
          </ac:spMkLst>
        </pc:spChg>
        <pc:picChg chg="mod">
          <ac:chgData name="Anders Lehn" userId="a1abdcba-4f7d-4cae-a9b1-cbad71e8b648" providerId="ADAL" clId="{4D3C556B-6525-4D1C-80DC-5725904B9DA9}" dt="2020-09-16T05:22:26.684" v="49" actId="1076"/>
          <ac:picMkLst>
            <pc:docMk/>
            <pc:sldMk cId="4146537994" sldId="259"/>
            <ac:picMk id="8" creationId="{118D6E7A-D23F-4937-A79C-99A668AD5A65}"/>
          </ac:picMkLst>
        </pc:picChg>
        <pc:picChg chg="add">
          <ac:chgData name="Anders Lehn" userId="a1abdcba-4f7d-4cae-a9b1-cbad71e8b648" providerId="ADAL" clId="{4D3C556B-6525-4D1C-80DC-5725904B9DA9}" dt="2020-09-16T05:21:50.792" v="37"/>
          <ac:picMkLst>
            <pc:docMk/>
            <pc:sldMk cId="4146537994" sldId="259"/>
            <ac:picMk id="9" creationId="{B8B21B37-440E-47FE-A9EA-ED2626541CF8}"/>
          </ac:picMkLst>
        </pc:picChg>
      </pc:sldChg>
      <pc:sldChg chg="addSp modSp">
        <pc:chgData name="Anders Lehn" userId="a1abdcba-4f7d-4cae-a9b1-cbad71e8b648" providerId="ADAL" clId="{4D3C556B-6525-4D1C-80DC-5725904B9DA9}" dt="2020-09-16T05:22:10.678" v="42" actId="207"/>
        <pc:sldMkLst>
          <pc:docMk/>
          <pc:sldMk cId="3333118478" sldId="260"/>
        </pc:sldMkLst>
        <pc:spChg chg="mod">
          <ac:chgData name="Anders Lehn" userId="a1abdcba-4f7d-4cae-a9b1-cbad71e8b648" providerId="ADAL" clId="{4D3C556B-6525-4D1C-80DC-5725904B9DA9}" dt="2020-09-16T05:22:10.678" v="42" actId="207"/>
          <ac:spMkLst>
            <pc:docMk/>
            <pc:sldMk cId="3333118478" sldId="260"/>
            <ac:spMk id="4" creationId="{FDA788F1-E8D2-42E9-AB3B-1D3F8BF3584E}"/>
          </ac:spMkLst>
        </pc:spChg>
        <pc:picChg chg="mod">
          <ac:chgData name="Anders Lehn" userId="a1abdcba-4f7d-4cae-a9b1-cbad71e8b648" providerId="ADAL" clId="{4D3C556B-6525-4D1C-80DC-5725904B9DA9}" dt="2020-09-16T05:22:01.709" v="39" actId="1076"/>
          <ac:picMkLst>
            <pc:docMk/>
            <pc:sldMk cId="3333118478" sldId="260"/>
            <ac:picMk id="3" creationId="{B53430E6-5F4B-4E75-97E9-BD2BDFBE13E5}"/>
          </ac:picMkLst>
        </pc:picChg>
        <pc:picChg chg="add">
          <ac:chgData name="Anders Lehn" userId="a1abdcba-4f7d-4cae-a9b1-cbad71e8b648" providerId="ADAL" clId="{4D3C556B-6525-4D1C-80DC-5725904B9DA9}" dt="2020-09-16T05:21:18.396" v="0"/>
          <ac:picMkLst>
            <pc:docMk/>
            <pc:sldMk cId="3333118478" sldId="260"/>
            <ac:picMk id="5" creationId="{0E28F6C6-4E0E-41A5-BD94-D541ABBEC5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Befolkningsprognoser 2020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16-18 åringer</a:t>
            </a: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357144B-4655-4EF3-9A6F-BDC7A463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67818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53430E6-5F4B-4E75-97E9-BD2BDFBE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211" y="4364881"/>
            <a:ext cx="2103392" cy="22343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DA788F1-E8D2-42E9-AB3B-1D3F8BF3584E}"/>
              </a:ext>
            </a:extLst>
          </p:cNvPr>
          <p:cNvSpPr txBox="1"/>
          <p:nvPr/>
        </p:nvSpPr>
        <p:spPr>
          <a:xfrm>
            <a:off x="333829" y="344833"/>
            <a:ext cx="4701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Befolkningsutvikling</a:t>
            </a:r>
          </a:p>
          <a:p>
            <a:pPr algn="ctr"/>
            <a:r>
              <a:rPr lang="nb-NO" sz="2400" dirty="0"/>
              <a:t>16-18 åringer </a:t>
            </a:r>
            <a:r>
              <a:rPr lang="nb-NO" sz="2400" dirty="0">
                <a:solidFill>
                  <a:schemeClr val="accent2"/>
                </a:solidFill>
              </a:rPr>
              <a:t>2020-2036</a:t>
            </a:r>
          </a:p>
          <a:p>
            <a:pPr algn="ctr"/>
            <a:r>
              <a:rPr lang="nb-NO" i="1" dirty="0"/>
              <a:t>Hovedalternativet (MMMM) fra</a:t>
            </a:r>
          </a:p>
          <a:p>
            <a:pPr algn="ctr"/>
            <a:r>
              <a:rPr lang="nb-NO" i="1" dirty="0"/>
              <a:t>SSBs befolkningsprognoser</a:t>
            </a:r>
          </a:p>
        </p:txBody>
      </p:sp>
      <p:pic>
        <p:nvPicPr>
          <p:cNvPr id="5" name="Bilde 6" descr="Et bilde som inneholder person, stående, innendørs, mann&#10;&#10;Beskrivelse som er generert med svært høy visshet">
            <a:extLst>
              <a:ext uri="{FF2B5EF4-FFF2-40B4-BE49-F238E27FC236}">
                <a16:creationId xmlns:a16="http://schemas.microsoft.com/office/drawing/2014/main" id="{0E28F6C6-4E0E-41A5-BD94-D541ABBEC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9" y="3934369"/>
            <a:ext cx="4992914" cy="27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872B39-608D-4EF1-B188-9DE76AC8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886" y="0"/>
            <a:ext cx="6789114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18D6E7A-D23F-4937-A79C-99A668AD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99" y="4521653"/>
            <a:ext cx="1829710" cy="200266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2852A54-6511-48B9-8695-222B761C8AF4}"/>
              </a:ext>
            </a:extLst>
          </p:cNvPr>
          <p:cNvSpPr txBox="1"/>
          <p:nvPr/>
        </p:nvSpPr>
        <p:spPr>
          <a:xfrm>
            <a:off x="333829" y="344833"/>
            <a:ext cx="4701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Befolkningsutvikling</a:t>
            </a:r>
          </a:p>
          <a:p>
            <a:pPr algn="ctr"/>
            <a:r>
              <a:rPr lang="nb-NO" sz="2400" dirty="0"/>
              <a:t>16-18 åringer </a:t>
            </a:r>
            <a:r>
              <a:rPr lang="nb-NO" sz="2400" dirty="0">
                <a:solidFill>
                  <a:schemeClr val="accent2"/>
                </a:solidFill>
              </a:rPr>
              <a:t>2020-2050</a:t>
            </a:r>
          </a:p>
          <a:p>
            <a:pPr algn="ctr"/>
            <a:r>
              <a:rPr lang="nb-NO" i="1" dirty="0"/>
              <a:t>Hovedalternativet (MMMM) fra</a:t>
            </a:r>
          </a:p>
          <a:p>
            <a:pPr algn="ctr"/>
            <a:r>
              <a:rPr lang="nb-NO" i="1" dirty="0"/>
              <a:t>SSBs befolkningsprognoser</a:t>
            </a:r>
          </a:p>
        </p:txBody>
      </p:sp>
      <p:pic>
        <p:nvPicPr>
          <p:cNvPr id="9" name="Bilde 6" descr="Et bilde som inneholder person, stående, innendørs, mann&#10;&#10;Beskrivelse som er generert med svært høy visshet">
            <a:extLst>
              <a:ext uri="{FF2B5EF4-FFF2-40B4-BE49-F238E27FC236}">
                <a16:creationId xmlns:a16="http://schemas.microsoft.com/office/drawing/2014/main" id="{B8B21B37-440E-47FE-A9EA-ED2626541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9" y="3934369"/>
            <a:ext cx="4992914" cy="27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018A92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med norsk samisk logo.pptx" id="{52641888-C602-4942-90ED-E7FE534613C4}" vid="{0AADBF58-AA3B-4665-882D-209C09B050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61FA1560DFA64CA1C74AD97F617F58" ma:contentTypeVersion="25" ma:contentTypeDescription="Opprett et nytt dokument." ma:contentTypeScope="" ma:versionID="bac6a4e469d390249cc9dadf44674db0">
  <xsd:schema xmlns:xsd="http://www.w3.org/2001/XMLSchema" xmlns:xs="http://www.w3.org/2001/XMLSchema" xmlns:p="http://schemas.microsoft.com/office/2006/metadata/properties" xmlns:ns1="http://schemas.microsoft.com/sharepoint/v3" xmlns:ns2="4c1e125b-b772-4d2d-8af8-eec310c9bc7c" xmlns:ns3="6523e425-3997-4398-916d-d9da0d00421c" xmlns:ns4="a8d3ae8b-0286-485e-860c-6421b0992197" xmlns:ns5="18a95495-ab3a-4f33-bd73-095ebdc440dd" targetNamespace="http://schemas.microsoft.com/office/2006/metadata/properties" ma:root="true" ma:fieldsID="c9f90a0267bff34c315146db614f1bac" ns1:_="" ns2:_="" ns3:_="" ns4:_="" ns5:_="">
    <xsd:import namespace="http://schemas.microsoft.com/sharepoint/v3"/>
    <xsd:import namespace="4c1e125b-b772-4d2d-8af8-eec310c9bc7c"/>
    <xsd:import namespace="6523e425-3997-4398-916d-d9da0d00421c"/>
    <xsd:import namespace="a8d3ae8b-0286-485e-860c-6421b0992197"/>
    <xsd:import namespace="18a95495-ab3a-4f33-bd73-095ebdc440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3ecda64fe994b47aa30e5432815760a" minOccurs="0"/>
                <xsd:element ref="ns2:TaxCatchAll" minOccurs="0"/>
                <xsd:element ref="ns2:df8ae297421a46099bed64514a3fb8ef" minOccurs="0"/>
                <xsd:element ref="ns2:kaa0af3728ae4e579c454f9bb4450f29" minOccurs="0"/>
                <xsd:element ref="ns3:MediaServiceMetadata" minOccurs="0"/>
                <xsd:element ref="ns3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bilde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h3ecda64fe994b47aa30e5432815760a" ma:index="10" nillable="true" ma:displayName="Dokumenttype_0" ma:hidden="true" ma:internalName="h3ecda64fe994b47aa30e5432815760a">
      <xsd:simpleType>
        <xsd:restriction base="dms:Note"/>
      </xsd:simpleType>
    </xsd:element>
    <xsd:element name="TaxCatchAll" ma:index="11" nillable="true" ma:displayName="Taxonomy Catch All Column" ma:hidden="true" ma:list="{5f1a7873-da3e-443f-b12c-0d2a1939fc69}" ma:internalName="TaxCatchAll" ma:showField="CatchAllData" ma:web="18a95495-ab3a-4f33-bd73-095ebdc44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8ae297421a46099bed64514a3fb8ef" ma:index="12" nillable="true" ma:displayName="Avdelinger_0" ma:hidden="true" ma:internalName="df8ae297421a46099bed64514a3fb8ef">
      <xsd:simpleType>
        <xsd:restriction base="dms:Note"/>
      </xsd:simpleType>
    </xsd:element>
    <xsd:element name="kaa0af3728ae4e579c454f9bb4450f29" ma:index="13" nillable="true" ma:displayName="Klassifisering_0" ma:hidden="true" ma:internalName="kaa0af3728ae4e579c454f9bb4450f2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e425-3997-4398-916d-d9da0d004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fals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3ae8b-0286-485e-860c-6421b099219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bilde" ma:index="20" nillable="true" ma:displayName="bilde" ma:format="Image" ma:internalName="bild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23" nillable="true" ma:displayName="Godkjenningsstatus" ma:internalName="Godkjenningsstatus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95495-ab3a-4f33-bd73-095ebdc440d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/>
    <_Flow_SignoffStatus xmlns="a8d3ae8b-0286-485e-860c-6421b0992197" xsi:nil="true"/>
    <bilde xmlns="a8d3ae8b-0286-485e-860c-6421b0992197">
      <Url xsi:nil="true"/>
      <Description xsi:nil="true"/>
    </bilde>
    <MediaServiceMetadata xmlns="6523e425-3997-4398-916d-d9da0d00421c" xsi:nil="true"/>
    <df8ae297421a46099bed64514a3fb8ef xmlns="4c1e125b-b772-4d2d-8af8-eec310c9bc7c" xsi:nil="true"/>
    <MediaServiceFastMetadata xmlns="6523e425-3997-4398-916d-d9da0d00421c" xsi:nil="true"/>
    <PublishingExpirationDate xmlns="http://schemas.microsoft.com/sharepoint/v3" xsi:nil="true"/>
    <PublishingStartDate xmlns="http://schemas.microsoft.com/sharepoint/v3" xsi:nil="true"/>
    <kaa0af3728ae4e579c454f9bb4450f29 xmlns="4c1e125b-b772-4d2d-8af8-eec310c9bc7c" xsi:nil="true"/>
    <h3ecda64fe994b47aa30e5432815760a xmlns="4c1e125b-b772-4d2d-8af8-eec310c9bc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02DCF-8B7F-48C9-AEFF-70F568B7D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1e125b-b772-4d2d-8af8-eec310c9bc7c"/>
    <ds:schemaRef ds:uri="6523e425-3997-4398-916d-d9da0d00421c"/>
    <ds:schemaRef ds:uri="a8d3ae8b-0286-485e-860c-6421b0992197"/>
    <ds:schemaRef ds:uri="18a95495-ab3a-4f33-bd73-095ebdc44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F1FBF6-90E4-4672-9432-49F992515FF1}">
  <ds:schemaRefs>
    <ds:schemaRef ds:uri="http://schemas.microsoft.com/office/2006/metadata/properties"/>
    <ds:schemaRef ds:uri="http://schemas.microsoft.com/office/infopath/2007/PartnerControls"/>
    <ds:schemaRef ds:uri="4c1e125b-b772-4d2d-8af8-eec310c9bc7c"/>
    <ds:schemaRef ds:uri="a8d3ae8b-0286-485e-860c-6421b0992197"/>
    <ds:schemaRef ds:uri="6523e425-3997-4398-916d-d9da0d00421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482C273-DA0B-4156-AF69-2BC774560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TRFK_ppt_norsk_samisk_logo</Template>
  <TotalTime>60</TotalTime>
  <Words>26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Verdana</vt:lpstr>
      <vt:lpstr>TRFK</vt:lpstr>
      <vt:lpstr>Befolkningsprognoser 2020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Befolkningsprognoser 2020</dc:title>
  <dc:creator>Jon Olav Sliper</dc:creator>
  <cp:lastModifiedBy>Anders Lehn</cp:lastModifiedBy>
  <cp:revision>2</cp:revision>
  <dcterms:created xsi:type="dcterms:W3CDTF">2020-08-28T11:35:34Z</dcterms:created>
  <dcterms:modified xsi:type="dcterms:W3CDTF">2020-09-16T05:22:31Z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0x0101006F61FA1560DFA64CA1C74AD97F617F58</vt:lpwstr>
  </property>
  <property fmtid="{D5CDD505-2E9C-101B-9397-08002B2CF9AE}" pid="3" name="Dokumenttype">
    <vt:lpwstr/>
  </property>
  <property fmtid="{D5CDD505-2E9C-101B-9397-08002B2CF9AE}" pid="4" name="Klassifisering">
    <vt:lpwstr/>
  </property>
  <property fmtid="{D5CDD505-2E9C-101B-9397-08002B2CF9AE}" pid="5" name="Avdelinger">
    <vt:lpwstr/>
  </property>
</Properties>
</file>