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9" r:id="rId5"/>
    <p:sldId id="270" r:id="rId6"/>
    <p:sldId id="271" r:id="rId7"/>
    <p:sldId id="273" r:id="rId8"/>
    <p:sldId id="272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6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4052" autoAdjust="0"/>
  </p:normalViewPr>
  <p:slideViewPr>
    <p:cSldViewPr snapToGrid="0">
      <p:cViewPr varScale="1">
        <p:scale>
          <a:sx n="72" d="100"/>
          <a:sy n="72" d="100"/>
        </p:scale>
        <p:origin x="118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Lehn" userId="a1abdcba-4f7d-4cae-a9b1-cbad71e8b648" providerId="ADAL" clId="{1DC9FF70-17E1-4AA4-B7B2-ADCD29661A75}"/>
    <pc:docChg chg="modSld">
      <pc:chgData name="Anders Lehn" userId="a1abdcba-4f7d-4cae-a9b1-cbad71e8b648" providerId="ADAL" clId="{1DC9FF70-17E1-4AA4-B7B2-ADCD29661A75}" dt="2021-01-08T12:42:40.522" v="5" actId="20577"/>
      <pc:docMkLst>
        <pc:docMk/>
      </pc:docMkLst>
      <pc:sldChg chg="modNotesTx">
        <pc:chgData name="Anders Lehn" userId="a1abdcba-4f7d-4cae-a9b1-cbad71e8b648" providerId="ADAL" clId="{1DC9FF70-17E1-4AA4-B7B2-ADCD29661A75}" dt="2021-01-08T12:42:29.507" v="1" actId="5793"/>
        <pc:sldMkLst>
          <pc:docMk/>
          <pc:sldMk cId="595459930" sldId="270"/>
        </pc:sldMkLst>
      </pc:sldChg>
      <pc:sldChg chg="modNotesTx">
        <pc:chgData name="Anders Lehn" userId="a1abdcba-4f7d-4cae-a9b1-cbad71e8b648" providerId="ADAL" clId="{1DC9FF70-17E1-4AA4-B7B2-ADCD29661A75}" dt="2021-01-08T12:42:35.734" v="4" actId="5793"/>
        <pc:sldMkLst>
          <pc:docMk/>
          <pc:sldMk cId="3210794220" sldId="271"/>
        </pc:sldMkLst>
      </pc:sldChg>
      <pc:sldChg chg="modNotesTx">
        <pc:chgData name="Anders Lehn" userId="a1abdcba-4f7d-4cae-a9b1-cbad71e8b648" providerId="ADAL" clId="{1DC9FF70-17E1-4AA4-B7B2-ADCD29661A75}" dt="2021-01-08T12:42:40.522" v="5" actId="20577"/>
        <pc:sldMkLst>
          <pc:docMk/>
          <pc:sldMk cId="3646897324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A13EE-696F-49ED-A61B-DAF38BB52ECE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7CC06FF3-990E-4BCB-9452-99ECDEBE28B2}">
      <dgm:prSet phldrT="[Tekst]" custT="1"/>
      <dgm:spPr/>
      <dgm:t>
        <a:bodyPr/>
        <a:lstStyle/>
        <a:p>
          <a:r>
            <a:rPr lang="nb-NO" sz="1050" dirty="0"/>
            <a:t>Identifisering av fagområder</a:t>
          </a:r>
        </a:p>
      </dgm:t>
    </dgm:pt>
    <dgm:pt modelId="{C915D35F-C820-4866-B248-EF3F9801E2E1}" type="parTrans" cxnId="{BF4CE77D-DBC0-447A-A536-4167B8048679}">
      <dgm:prSet/>
      <dgm:spPr/>
      <dgm:t>
        <a:bodyPr/>
        <a:lstStyle/>
        <a:p>
          <a:endParaRPr lang="nb-NO" sz="3200"/>
        </a:p>
      </dgm:t>
    </dgm:pt>
    <dgm:pt modelId="{D1F3111C-979B-48E4-9F4C-A779CF58DD41}" type="sibTrans" cxnId="{BF4CE77D-DBC0-447A-A536-4167B8048679}">
      <dgm:prSet/>
      <dgm:spPr/>
      <dgm:t>
        <a:bodyPr/>
        <a:lstStyle/>
        <a:p>
          <a:endParaRPr lang="nb-NO" sz="3200"/>
        </a:p>
      </dgm:t>
    </dgm:pt>
    <dgm:pt modelId="{7DFAF020-9105-43E9-A87F-3290FCD835B0}">
      <dgm:prSet phldrT="[Tekst]" custT="1"/>
      <dgm:spPr/>
      <dgm:t>
        <a:bodyPr/>
        <a:lstStyle/>
        <a:p>
          <a:r>
            <a:rPr lang="nb-NO" sz="1050" dirty="0"/>
            <a:t>Innmelding til fylkeskommunen gjennom årlig høringsprosess</a:t>
          </a:r>
        </a:p>
      </dgm:t>
    </dgm:pt>
    <dgm:pt modelId="{B2ED13A5-4018-4EE9-BF50-5FC664259F97}" type="parTrans" cxnId="{F7DBC8E1-0D12-4B08-BE08-57A150110A00}">
      <dgm:prSet/>
      <dgm:spPr/>
      <dgm:t>
        <a:bodyPr/>
        <a:lstStyle/>
        <a:p>
          <a:endParaRPr lang="nb-NO" sz="3200"/>
        </a:p>
      </dgm:t>
    </dgm:pt>
    <dgm:pt modelId="{837A7C74-7D18-4562-B4B3-12972443B800}" type="sibTrans" cxnId="{F7DBC8E1-0D12-4B08-BE08-57A150110A00}">
      <dgm:prSet/>
      <dgm:spPr/>
      <dgm:t>
        <a:bodyPr/>
        <a:lstStyle/>
        <a:p>
          <a:endParaRPr lang="nb-NO" sz="3200"/>
        </a:p>
      </dgm:t>
    </dgm:pt>
    <dgm:pt modelId="{39BBC655-F118-4697-82A0-3C841CDC54C1}">
      <dgm:prSet phldrT="[Tekst]" custT="1"/>
      <dgm:spPr/>
      <dgm:t>
        <a:bodyPr/>
        <a:lstStyle/>
        <a:p>
          <a:r>
            <a:rPr lang="nb-NO" sz="1050" dirty="0"/>
            <a:t>Politisk behandling</a:t>
          </a:r>
        </a:p>
      </dgm:t>
    </dgm:pt>
    <dgm:pt modelId="{3E1DFBB8-E32D-46C1-B791-6D8FBF31C023}" type="parTrans" cxnId="{22D38A40-DF47-4B1E-88C7-54FEA93459DC}">
      <dgm:prSet/>
      <dgm:spPr/>
      <dgm:t>
        <a:bodyPr/>
        <a:lstStyle/>
        <a:p>
          <a:endParaRPr lang="nb-NO" sz="3200"/>
        </a:p>
      </dgm:t>
    </dgm:pt>
    <dgm:pt modelId="{EA0E1BEA-9E1E-4046-8A27-245BDCFA7150}" type="sibTrans" cxnId="{22D38A40-DF47-4B1E-88C7-54FEA93459DC}">
      <dgm:prSet/>
      <dgm:spPr/>
      <dgm:t>
        <a:bodyPr/>
        <a:lstStyle/>
        <a:p>
          <a:endParaRPr lang="nb-NO" sz="3200"/>
        </a:p>
      </dgm:t>
    </dgm:pt>
    <dgm:pt modelId="{B4B19291-21A5-40BA-BBC5-9EC84AFF3312}">
      <dgm:prSet phldrT="[Tekst]" custT="1"/>
      <dgm:spPr/>
      <dgm:t>
        <a:bodyPr/>
        <a:lstStyle/>
        <a:p>
          <a:r>
            <a:rPr lang="nb-NO" sz="1050" dirty="0"/>
            <a:t>Utlysning av tilbud</a:t>
          </a:r>
        </a:p>
      </dgm:t>
    </dgm:pt>
    <dgm:pt modelId="{B5DD6DF4-80B4-4A36-9ABF-E35AD3F751F1}" type="parTrans" cxnId="{2158E1F6-E97B-40D7-8CA8-3A63F0E64F50}">
      <dgm:prSet/>
      <dgm:spPr/>
      <dgm:t>
        <a:bodyPr/>
        <a:lstStyle/>
        <a:p>
          <a:endParaRPr lang="nb-NO" sz="3200"/>
        </a:p>
      </dgm:t>
    </dgm:pt>
    <dgm:pt modelId="{692DE9F6-EA09-4F6C-B4E2-EEF41F3F5EA0}" type="sibTrans" cxnId="{2158E1F6-E97B-40D7-8CA8-3A63F0E64F50}">
      <dgm:prSet/>
      <dgm:spPr/>
      <dgm:t>
        <a:bodyPr/>
        <a:lstStyle/>
        <a:p>
          <a:endParaRPr lang="nb-NO" sz="3200"/>
        </a:p>
      </dgm:t>
    </dgm:pt>
    <dgm:pt modelId="{6D5F5BED-0D3B-4D4D-AB59-124894F7C2CE}">
      <dgm:prSet phldrT="[Tekst]" custT="1"/>
      <dgm:spPr/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Verdana"/>
              <a:ea typeface="+mn-ea"/>
              <a:cs typeface="+mn-cs"/>
            </a:rPr>
            <a:t>Informasjon, karriereveiledning, rekruttering av potensielle søkere. Skole og bedrift deltar</a:t>
          </a:r>
        </a:p>
      </dgm:t>
    </dgm:pt>
    <dgm:pt modelId="{5B9B28BC-38CD-421B-AB25-153725BC19DD}" type="parTrans" cxnId="{5899D0C1-0DBB-4052-B527-C5AFBEC9738B}">
      <dgm:prSet/>
      <dgm:spPr/>
      <dgm:t>
        <a:bodyPr/>
        <a:lstStyle/>
        <a:p>
          <a:endParaRPr lang="nb-NO" sz="3200"/>
        </a:p>
      </dgm:t>
    </dgm:pt>
    <dgm:pt modelId="{9AFDF4C6-9F96-4E99-8F0A-C0D3BABBCC87}" type="sibTrans" cxnId="{5899D0C1-0DBB-4052-B527-C5AFBEC9738B}">
      <dgm:prSet/>
      <dgm:spPr/>
      <dgm:t>
        <a:bodyPr/>
        <a:lstStyle/>
        <a:p>
          <a:endParaRPr lang="nb-NO" sz="3200"/>
        </a:p>
      </dgm:t>
    </dgm:pt>
    <dgm:pt modelId="{709B5CCC-BEA4-4DBF-A39C-7B4A17967002}">
      <dgm:prSet custT="1"/>
      <dgm:spPr/>
      <dgm:t>
        <a:bodyPr/>
        <a:lstStyle/>
        <a:p>
          <a:r>
            <a:rPr lang="nb-NO" sz="1050" dirty="0">
              <a:solidFill>
                <a:schemeClr val="tx1"/>
              </a:solidFill>
            </a:rPr>
            <a:t>Overordnet avtale mellom skole, bedrift/opplæringskontor</a:t>
          </a:r>
        </a:p>
      </dgm:t>
    </dgm:pt>
    <dgm:pt modelId="{E1E7BC5F-F917-42BF-8D77-88AE92861BFB}" type="parTrans" cxnId="{A10FAE0E-A6BE-4426-A516-6F99FCAE0551}">
      <dgm:prSet/>
      <dgm:spPr/>
      <dgm:t>
        <a:bodyPr/>
        <a:lstStyle/>
        <a:p>
          <a:endParaRPr lang="nb-NO" sz="3200"/>
        </a:p>
      </dgm:t>
    </dgm:pt>
    <dgm:pt modelId="{4FB4C698-62DD-4E2A-88B0-9042A91BA264}" type="sibTrans" cxnId="{A10FAE0E-A6BE-4426-A516-6F99FCAE0551}">
      <dgm:prSet/>
      <dgm:spPr/>
      <dgm:t>
        <a:bodyPr/>
        <a:lstStyle/>
        <a:p>
          <a:endParaRPr lang="nb-NO" sz="3200"/>
        </a:p>
      </dgm:t>
    </dgm:pt>
    <dgm:pt modelId="{87F247F3-744B-4C7C-A2A0-C517C89D86C0}">
      <dgm:prSet custT="1"/>
      <dgm:spPr/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solidFill>
                <a:schemeClr val="tx1"/>
              </a:solidFill>
              <a:latin typeface="Verdana"/>
              <a:ea typeface="+mn-ea"/>
              <a:cs typeface="+mn-cs"/>
            </a:rPr>
            <a:t>Innsøking i VIGO</a:t>
          </a:r>
        </a:p>
      </dgm:t>
    </dgm:pt>
    <dgm:pt modelId="{82ACB36D-726E-47CB-9B1F-796664029930}" type="parTrans" cxnId="{FF193EBD-47D6-4CF5-97D8-BAB614D16FB2}">
      <dgm:prSet/>
      <dgm:spPr/>
      <dgm:t>
        <a:bodyPr/>
        <a:lstStyle/>
        <a:p>
          <a:endParaRPr lang="nb-NO"/>
        </a:p>
      </dgm:t>
    </dgm:pt>
    <dgm:pt modelId="{9E9B579B-362A-4AB7-8417-67E111DBF78F}" type="sibTrans" cxnId="{FF193EBD-47D6-4CF5-97D8-BAB614D16FB2}">
      <dgm:prSet/>
      <dgm:spPr/>
      <dgm:t>
        <a:bodyPr/>
        <a:lstStyle/>
        <a:p>
          <a:endParaRPr lang="nb-NO"/>
        </a:p>
      </dgm:t>
    </dgm:pt>
    <dgm:pt modelId="{FA96258F-0FEB-44EB-B9AC-34BB344B7177}">
      <dgm:prSet custT="1"/>
      <dgm:spPr/>
      <dgm:t>
        <a:bodyPr/>
        <a:lstStyle/>
        <a:p>
          <a:r>
            <a:rPr lang="nb-NO" sz="1050" kern="1200" dirty="0">
              <a:latin typeface="Verdana"/>
              <a:ea typeface="+mn-ea"/>
              <a:cs typeface="+mn-cs"/>
            </a:rPr>
            <a:t>Intervju, inntak, </a:t>
          </a:r>
          <a:r>
            <a:rPr lang="nb-NO" sz="1050" kern="1200" dirty="0" err="1">
              <a:latin typeface="Verdana"/>
              <a:ea typeface="+mn-ea"/>
              <a:cs typeface="+mn-cs"/>
            </a:rPr>
            <a:t>kontraktsigering</a:t>
          </a:r>
          <a:endParaRPr lang="nb-NO" sz="1050" kern="1200" dirty="0">
            <a:latin typeface="Verdana"/>
            <a:ea typeface="+mn-ea"/>
            <a:cs typeface="+mn-cs"/>
          </a:endParaRPr>
        </a:p>
      </dgm:t>
    </dgm:pt>
    <dgm:pt modelId="{2DCC31F7-6339-4F59-933C-404B3511D2CD}" type="parTrans" cxnId="{23798C14-4742-431E-B3CF-268E0A50E62E}">
      <dgm:prSet/>
      <dgm:spPr/>
      <dgm:t>
        <a:bodyPr/>
        <a:lstStyle/>
        <a:p>
          <a:endParaRPr lang="nb-NO"/>
        </a:p>
      </dgm:t>
    </dgm:pt>
    <dgm:pt modelId="{38EE0110-8BF7-437E-8073-AC791A3D89F5}" type="sibTrans" cxnId="{23798C14-4742-431E-B3CF-268E0A50E62E}">
      <dgm:prSet/>
      <dgm:spPr/>
      <dgm:t>
        <a:bodyPr/>
        <a:lstStyle/>
        <a:p>
          <a:endParaRPr lang="nb-NO"/>
        </a:p>
      </dgm:t>
    </dgm:pt>
    <dgm:pt modelId="{AEB608A5-2821-44D3-A9F8-70E56B2D0140}" type="pres">
      <dgm:prSet presAssocID="{272A13EE-696F-49ED-A61B-DAF38BB52ECE}" presName="cycle" presStyleCnt="0">
        <dgm:presLayoutVars>
          <dgm:dir/>
          <dgm:resizeHandles val="exact"/>
        </dgm:presLayoutVars>
      </dgm:prSet>
      <dgm:spPr/>
    </dgm:pt>
    <dgm:pt modelId="{6B2E2F05-83C1-45DA-AACE-9072711DE241}" type="pres">
      <dgm:prSet presAssocID="{7CC06FF3-990E-4BCB-9452-99ECDEBE28B2}" presName="node" presStyleLbl="node1" presStyleIdx="0" presStyleCnt="8" custScaleX="147788">
        <dgm:presLayoutVars>
          <dgm:bulletEnabled val="1"/>
        </dgm:presLayoutVars>
      </dgm:prSet>
      <dgm:spPr/>
    </dgm:pt>
    <dgm:pt modelId="{6B9A9801-7AB0-49E5-9D47-78A5B0342BA4}" type="pres">
      <dgm:prSet presAssocID="{7CC06FF3-990E-4BCB-9452-99ECDEBE28B2}" presName="spNode" presStyleCnt="0"/>
      <dgm:spPr/>
    </dgm:pt>
    <dgm:pt modelId="{359F299E-069F-4163-9AE2-43E2ED5E3DA0}" type="pres">
      <dgm:prSet presAssocID="{D1F3111C-979B-48E4-9F4C-A779CF58DD41}" presName="sibTrans" presStyleLbl="sibTrans1D1" presStyleIdx="0" presStyleCnt="8"/>
      <dgm:spPr/>
    </dgm:pt>
    <dgm:pt modelId="{7715BD4D-36DA-45BA-93A2-08A2F036C44D}" type="pres">
      <dgm:prSet presAssocID="{709B5CCC-BEA4-4DBF-A39C-7B4A17967002}" presName="node" presStyleLbl="node1" presStyleIdx="1" presStyleCnt="8" custScaleX="147788">
        <dgm:presLayoutVars>
          <dgm:bulletEnabled val="1"/>
        </dgm:presLayoutVars>
      </dgm:prSet>
      <dgm:spPr/>
    </dgm:pt>
    <dgm:pt modelId="{45E942CE-1A8E-4130-A8EA-9C010F15D285}" type="pres">
      <dgm:prSet presAssocID="{709B5CCC-BEA4-4DBF-A39C-7B4A17967002}" presName="spNode" presStyleCnt="0"/>
      <dgm:spPr/>
    </dgm:pt>
    <dgm:pt modelId="{673C0ECA-4CA5-42FE-9C1A-7A669BF76F2C}" type="pres">
      <dgm:prSet presAssocID="{4FB4C698-62DD-4E2A-88B0-9042A91BA264}" presName="sibTrans" presStyleLbl="sibTrans1D1" presStyleIdx="1" presStyleCnt="8"/>
      <dgm:spPr/>
    </dgm:pt>
    <dgm:pt modelId="{B0034773-A452-48E3-B7B7-0E12D15F456F}" type="pres">
      <dgm:prSet presAssocID="{7DFAF020-9105-43E9-A87F-3290FCD835B0}" presName="node" presStyleLbl="node1" presStyleIdx="2" presStyleCnt="8" custScaleX="147788">
        <dgm:presLayoutVars>
          <dgm:bulletEnabled val="1"/>
        </dgm:presLayoutVars>
      </dgm:prSet>
      <dgm:spPr/>
    </dgm:pt>
    <dgm:pt modelId="{970AD2D4-263A-455F-9584-D0F67E859690}" type="pres">
      <dgm:prSet presAssocID="{7DFAF020-9105-43E9-A87F-3290FCD835B0}" presName="spNode" presStyleCnt="0"/>
      <dgm:spPr/>
    </dgm:pt>
    <dgm:pt modelId="{6C856D14-361C-4A06-8EE1-93B557C2EA09}" type="pres">
      <dgm:prSet presAssocID="{837A7C74-7D18-4562-B4B3-12972443B800}" presName="sibTrans" presStyleLbl="sibTrans1D1" presStyleIdx="2" presStyleCnt="8"/>
      <dgm:spPr/>
    </dgm:pt>
    <dgm:pt modelId="{D5FCE670-9266-4BFE-BBE5-0717BBCE0B6D}" type="pres">
      <dgm:prSet presAssocID="{39BBC655-F118-4697-82A0-3C841CDC54C1}" presName="node" presStyleLbl="node1" presStyleIdx="3" presStyleCnt="8" custScaleX="147788">
        <dgm:presLayoutVars>
          <dgm:bulletEnabled val="1"/>
        </dgm:presLayoutVars>
      </dgm:prSet>
      <dgm:spPr/>
    </dgm:pt>
    <dgm:pt modelId="{0B93C27A-2C7D-4A66-9184-ECB25DFB41B7}" type="pres">
      <dgm:prSet presAssocID="{39BBC655-F118-4697-82A0-3C841CDC54C1}" presName="spNode" presStyleCnt="0"/>
      <dgm:spPr/>
    </dgm:pt>
    <dgm:pt modelId="{5BB1D0BD-E600-4C1F-B162-DE0474D6D4A6}" type="pres">
      <dgm:prSet presAssocID="{EA0E1BEA-9E1E-4046-8A27-245BDCFA7150}" presName="sibTrans" presStyleLbl="sibTrans1D1" presStyleIdx="3" presStyleCnt="8"/>
      <dgm:spPr/>
    </dgm:pt>
    <dgm:pt modelId="{A75A3027-A245-4268-9A2D-7839A00069B1}" type="pres">
      <dgm:prSet presAssocID="{B4B19291-21A5-40BA-BBC5-9EC84AFF3312}" presName="node" presStyleLbl="node1" presStyleIdx="4" presStyleCnt="8" custScaleX="147788">
        <dgm:presLayoutVars>
          <dgm:bulletEnabled val="1"/>
        </dgm:presLayoutVars>
      </dgm:prSet>
      <dgm:spPr/>
    </dgm:pt>
    <dgm:pt modelId="{3EB242B2-352C-46A0-976F-3D7A43D10A4F}" type="pres">
      <dgm:prSet presAssocID="{B4B19291-21A5-40BA-BBC5-9EC84AFF3312}" presName="spNode" presStyleCnt="0"/>
      <dgm:spPr/>
    </dgm:pt>
    <dgm:pt modelId="{D199F068-6911-40A8-999A-3BD4A50EBC66}" type="pres">
      <dgm:prSet presAssocID="{692DE9F6-EA09-4F6C-B4E2-EEF41F3F5EA0}" presName="sibTrans" presStyleLbl="sibTrans1D1" presStyleIdx="4" presStyleCnt="8"/>
      <dgm:spPr/>
    </dgm:pt>
    <dgm:pt modelId="{AD1B3A95-6A11-411A-8BD2-BEB14FFBCB90}" type="pres">
      <dgm:prSet presAssocID="{6D5F5BED-0D3B-4D4D-AB59-124894F7C2CE}" presName="node" presStyleLbl="node1" presStyleIdx="5" presStyleCnt="8" custScaleX="235905" custScaleY="105637">
        <dgm:presLayoutVars>
          <dgm:bulletEnabled val="1"/>
        </dgm:presLayoutVars>
      </dgm:prSet>
      <dgm:spPr>
        <a:xfrm>
          <a:off x="3241649" y="3734231"/>
          <a:ext cx="1433390" cy="630432"/>
        </a:xfrm>
        <a:prstGeom prst="roundRect">
          <a:avLst/>
        </a:prstGeom>
      </dgm:spPr>
    </dgm:pt>
    <dgm:pt modelId="{DDC03619-11E4-4CEC-9529-14DA4FA4C035}" type="pres">
      <dgm:prSet presAssocID="{6D5F5BED-0D3B-4D4D-AB59-124894F7C2CE}" presName="spNode" presStyleCnt="0"/>
      <dgm:spPr/>
    </dgm:pt>
    <dgm:pt modelId="{C447505D-E51B-4896-A942-2B3234067409}" type="pres">
      <dgm:prSet presAssocID="{9AFDF4C6-9F96-4E99-8F0A-C0D3BABBCC87}" presName="sibTrans" presStyleLbl="sibTrans1D1" presStyleIdx="5" presStyleCnt="8"/>
      <dgm:spPr/>
    </dgm:pt>
    <dgm:pt modelId="{BD45CD7A-4B07-42DA-A2B1-B9B4BF9EC13E}" type="pres">
      <dgm:prSet presAssocID="{87F247F3-744B-4C7C-A2A0-C517C89D86C0}" presName="node" presStyleLbl="node1" presStyleIdx="6" presStyleCnt="8" custScaleX="179612">
        <dgm:presLayoutVars>
          <dgm:bulletEnabled val="1"/>
        </dgm:presLayoutVars>
      </dgm:prSet>
      <dgm:spPr/>
    </dgm:pt>
    <dgm:pt modelId="{9536D15B-A128-48B3-A97A-79196FF3E56C}" type="pres">
      <dgm:prSet presAssocID="{87F247F3-744B-4C7C-A2A0-C517C89D86C0}" presName="spNode" presStyleCnt="0"/>
      <dgm:spPr/>
    </dgm:pt>
    <dgm:pt modelId="{E00F84B6-8CF2-412A-814A-2C86BE2BD2B3}" type="pres">
      <dgm:prSet presAssocID="{9E9B579B-362A-4AB7-8417-67E111DBF78F}" presName="sibTrans" presStyleLbl="sibTrans1D1" presStyleIdx="6" presStyleCnt="8"/>
      <dgm:spPr/>
    </dgm:pt>
    <dgm:pt modelId="{4F3751DF-52E4-4D91-8A1E-F4A73F0239B5}" type="pres">
      <dgm:prSet presAssocID="{FA96258F-0FEB-44EB-B9AC-34BB344B7177}" presName="node" presStyleLbl="node1" presStyleIdx="7" presStyleCnt="8" custScaleX="173819">
        <dgm:presLayoutVars>
          <dgm:bulletEnabled val="1"/>
        </dgm:presLayoutVars>
      </dgm:prSet>
      <dgm:spPr/>
    </dgm:pt>
    <dgm:pt modelId="{4CB9FC91-77F5-45C2-92A2-2C115BDE21AA}" type="pres">
      <dgm:prSet presAssocID="{FA96258F-0FEB-44EB-B9AC-34BB344B7177}" presName="spNode" presStyleCnt="0"/>
      <dgm:spPr/>
    </dgm:pt>
    <dgm:pt modelId="{CE5DD8D5-335A-4AB1-90DF-F4D3B623D1E9}" type="pres">
      <dgm:prSet presAssocID="{38EE0110-8BF7-437E-8073-AC791A3D89F5}" presName="sibTrans" presStyleLbl="sibTrans1D1" presStyleIdx="7" presStyleCnt="8"/>
      <dgm:spPr/>
    </dgm:pt>
  </dgm:ptLst>
  <dgm:cxnLst>
    <dgm:cxn modelId="{A10FAE0E-A6BE-4426-A516-6F99FCAE0551}" srcId="{272A13EE-696F-49ED-A61B-DAF38BB52ECE}" destId="{709B5CCC-BEA4-4DBF-A39C-7B4A17967002}" srcOrd="1" destOrd="0" parTransId="{E1E7BC5F-F917-42BF-8D77-88AE92861BFB}" sibTransId="{4FB4C698-62DD-4E2A-88B0-9042A91BA264}"/>
    <dgm:cxn modelId="{23798C14-4742-431E-B3CF-268E0A50E62E}" srcId="{272A13EE-696F-49ED-A61B-DAF38BB52ECE}" destId="{FA96258F-0FEB-44EB-B9AC-34BB344B7177}" srcOrd="7" destOrd="0" parTransId="{2DCC31F7-6339-4F59-933C-404B3511D2CD}" sibTransId="{38EE0110-8BF7-437E-8073-AC791A3D89F5}"/>
    <dgm:cxn modelId="{A015C028-6613-4530-A825-80BE2636373A}" type="presOf" srcId="{39BBC655-F118-4697-82A0-3C841CDC54C1}" destId="{D5FCE670-9266-4BFE-BBE5-0717BBCE0B6D}" srcOrd="0" destOrd="0" presId="urn:microsoft.com/office/officeart/2005/8/layout/cycle6"/>
    <dgm:cxn modelId="{9F0A862B-C45D-429E-BD45-DE7811C4D949}" type="presOf" srcId="{272A13EE-696F-49ED-A61B-DAF38BB52ECE}" destId="{AEB608A5-2821-44D3-A9F8-70E56B2D0140}" srcOrd="0" destOrd="0" presId="urn:microsoft.com/office/officeart/2005/8/layout/cycle6"/>
    <dgm:cxn modelId="{22D38A40-DF47-4B1E-88C7-54FEA93459DC}" srcId="{272A13EE-696F-49ED-A61B-DAF38BB52ECE}" destId="{39BBC655-F118-4697-82A0-3C841CDC54C1}" srcOrd="3" destOrd="0" parTransId="{3E1DFBB8-E32D-46C1-B791-6D8FBF31C023}" sibTransId="{EA0E1BEA-9E1E-4046-8A27-245BDCFA7150}"/>
    <dgm:cxn modelId="{CC071C43-AA91-49C7-8B48-AA07F7C44470}" type="presOf" srcId="{38EE0110-8BF7-437E-8073-AC791A3D89F5}" destId="{CE5DD8D5-335A-4AB1-90DF-F4D3B623D1E9}" srcOrd="0" destOrd="0" presId="urn:microsoft.com/office/officeart/2005/8/layout/cycle6"/>
    <dgm:cxn modelId="{5EF43F6A-9704-4D24-B426-ADC5483E7074}" type="presOf" srcId="{B4B19291-21A5-40BA-BBC5-9EC84AFF3312}" destId="{A75A3027-A245-4268-9A2D-7839A00069B1}" srcOrd="0" destOrd="0" presId="urn:microsoft.com/office/officeart/2005/8/layout/cycle6"/>
    <dgm:cxn modelId="{91F36178-46F3-4A3A-A685-D05B809C5251}" type="presOf" srcId="{9AFDF4C6-9F96-4E99-8F0A-C0D3BABBCC87}" destId="{C447505D-E51B-4896-A942-2B3234067409}" srcOrd="0" destOrd="0" presId="urn:microsoft.com/office/officeart/2005/8/layout/cycle6"/>
    <dgm:cxn modelId="{BF4CE77D-DBC0-447A-A536-4167B8048679}" srcId="{272A13EE-696F-49ED-A61B-DAF38BB52ECE}" destId="{7CC06FF3-990E-4BCB-9452-99ECDEBE28B2}" srcOrd="0" destOrd="0" parTransId="{C915D35F-C820-4866-B248-EF3F9801E2E1}" sibTransId="{D1F3111C-979B-48E4-9F4C-A779CF58DD41}"/>
    <dgm:cxn modelId="{79225D84-1956-417F-A796-D9470C574D48}" type="presOf" srcId="{EA0E1BEA-9E1E-4046-8A27-245BDCFA7150}" destId="{5BB1D0BD-E600-4C1F-B162-DE0474D6D4A6}" srcOrd="0" destOrd="0" presId="urn:microsoft.com/office/officeart/2005/8/layout/cycle6"/>
    <dgm:cxn modelId="{74606D9E-4A8B-4CB6-9D31-D0E624149CB8}" type="presOf" srcId="{FA96258F-0FEB-44EB-B9AC-34BB344B7177}" destId="{4F3751DF-52E4-4D91-8A1E-F4A73F0239B5}" srcOrd="0" destOrd="0" presId="urn:microsoft.com/office/officeart/2005/8/layout/cycle6"/>
    <dgm:cxn modelId="{901AF1A3-1FBC-484F-BD96-669E594FB58D}" type="presOf" srcId="{692DE9F6-EA09-4F6C-B4E2-EEF41F3F5EA0}" destId="{D199F068-6911-40A8-999A-3BD4A50EBC66}" srcOrd="0" destOrd="0" presId="urn:microsoft.com/office/officeart/2005/8/layout/cycle6"/>
    <dgm:cxn modelId="{61613DAD-D301-4511-A66A-45EAEA8A6278}" type="presOf" srcId="{6D5F5BED-0D3B-4D4D-AB59-124894F7C2CE}" destId="{AD1B3A95-6A11-411A-8BD2-BEB14FFBCB90}" srcOrd="0" destOrd="0" presId="urn:microsoft.com/office/officeart/2005/8/layout/cycle6"/>
    <dgm:cxn modelId="{4F1B0DBB-13A5-4E19-A492-A6D903DFD1C0}" type="presOf" srcId="{709B5CCC-BEA4-4DBF-A39C-7B4A17967002}" destId="{7715BD4D-36DA-45BA-93A2-08A2F036C44D}" srcOrd="0" destOrd="0" presId="urn:microsoft.com/office/officeart/2005/8/layout/cycle6"/>
    <dgm:cxn modelId="{FF193EBD-47D6-4CF5-97D8-BAB614D16FB2}" srcId="{272A13EE-696F-49ED-A61B-DAF38BB52ECE}" destId="{87F247F3-744B-4C7C-A2A0-C517C89D86C0}" srcOrd="6" destOrd="0" parTransId="{82ACB36D-726E-47CB-9B1F-796664029930}" sibTransId="{9E9B579B-362A-4AB7-8417-67E111DBF78F}"/>
    <dgm:cxn modelId="{5899D0C1-0DBB-4052-B527-C5AFBEC9738B}" srcId="{272A13EE-696F-49ED-A61B-DAF38BB52ECE}" destId="{6D5F5BED-0D3B-4D4D-AB59-124894F7C2CE}" srcOrd="5" destOrd="0" parTransId="{5B9B28BC-38CD-421B-AB25-153725BC19DD}" sibTransId="{9AFDF4C6-9F96-4E99-8F0A-C0D3BABBCC87}"/>
    <dgm:cxn modelId="{1D7B3EC2-CC57-4A71-960C-359CE591211F}" type="presOf" srcId="{D1F3111C-979B-48E4-9F4C-A779CF58DD41}" destId="{359F299E-069F-4163-9AE2-43E2ED5E3DA0}" srcOrd="0" destOrd="0" presId="urn:microsoft.com/office/officeart/2005/8/layout/cycle6"/>
    <dgm:cxn modelId="{F46EE7CD-0A35-4965-97A1-E5793E2DF1CE}" type="presOf" srcId="{9E9B579B-362A-4AB7-8417-67E111DBF78F}" destId="{E00F84B6-8CF2-412A-814A-2C86BE2BD2B3}" srcOrd="0" destOrd="0" presId="urn:microsoft.com/office/officeart/2005/8/layout/cycle6"/>
    <dgm:cxn modelId="{00C6ABCF-96A8-4516-BB10-8C2E8ED21C9D}" type="presOf" srcId="{7CC06FF3-990E-4BCB-9452-99ECDEBE28B2}" destId="{6B2E2F05-83C1-45DA-AACE-9072711DE241}" srcOrd="0" destOrd="0" presId="urn:microsoft.com/office/officeart/2005/8/layout/cycle6"/>
    <dgm:cxn modelId="{6A934DD4-D6AF-4F00-9A56-52CC4527EC1F}" type="presOf" srcId="{4FB4C698-62DD-4E2A-88B0-9042A91BA264}" destId="{673C0ECA-4CA5-42FE-9C1A-7A669BF76F2C}" srcOrd="0" destOrd="0" presId="urn:microsoft.com/office/officeart/2005/8/layout/cycle6"/>
    <dgm:cxn modelId="{62D23ED5-A98B-4C82-A7A7-F09FB8CF13A9}" type="presOf" srcId="{7DFAF020-9105-43E9-A87F-3290FCD835B0}" destId="{B0034773-A452-48E3-B7B7-0E12D15F456F}" srcOrd="0" destOrd="0" presId="urn:microsoft.com/office/officeart/2005/8/layout/cycle6"/>
    <dgm:cxn modelId="{F7DBC8E1-0D12-4B08-BE08-57A150110A00}" srcId="{272A13EE-696F-49ED-A61B-DAF38BB52ECE}" destId="{7DFAF020-9105-43E9-A87F-3290FCD835B0}" srcOrd="2" destOrd="0" parTransId="{B2ED13A5-4018-4EE9-BF50-5FC664259F97}" sibTransId="{837A7C74-7D18-4562-B4B3-12972443B800}"/>
    <dgm:cxn modelId="{08B49BEB-B67B-488D-9E67-C03AB47C2F97}" type="presOf" srcId="{87F247F3-744B-4C7C-A2A0-C517C89D86C0}" destId="{BD45CD7A-4B07-42DA-A2B1-B9B4BF9EC13E}" srcOrd="0" destOrd="0" presId="urn:microsoft.com/office/officeart/2005/8/layout/cycle6"/>
    <dgm:cxn modelId="{1E2D9AF3-C8FA-44C2-929A-FB033E703B88}" type="presOf" srcId="{837A7C74-7D18-4562-B4B3-12972443B800}" destId="{6C856D14-361C-4A06-8EE1-93B557C2EA09}" srcOrd="0" destOrd="0" presId="urn:microsoft.com/office/officeart/2005/8/layout/cycle6"/>
    <dgm:cxn modelId="{2158E1F6-E97B-40D7-8CA8-3A63F0E64F50}" srcId="{272A13EE-696F-49ED-A61B-DAF38BB52ECE}" destId="{B4B19291-21A5-40BA-BBC5-9EC84AFF3312}" srcOrd="4" destOrd="0" parTransId="{B5DD6DF4-80B4-4A36-9ABF-E35AD3F751F1}" sibTransId="{692DE9F6-EA09-4F6C-B4E2-EEF41F3F5EA0}"/>
    <dgm:cxn modelId="{115EB576-FB75-44E7-B64F-08A134C27FAE}" type="presParOf" srcId="{AEB608A5-2821-44D3-A9F8-70E56B2D0140}" destId="{6B2E2F05-83C1-45DA-AACE-9072711DE241}" srcOrd="0" destOrd="0" presId="urn:microsoft.com/office/officeart/2005/8/layout/cycle6"/>
    <dgm:cxn modelId="{F0AF91D1-E5C4-4C7C-9A13-C41D8407D642}" type="presParOf" srcId="{AEB608A5-2821-44D3-A9F8-70E56B2D0140}" destId="{6B9A9801-7AB0-49E5-9D47-78A5B0342BA4}" srcOrd="1" destOrd="0" presId="urn:microsoft.com/office/officeart/2005/8/layout/cycle6"/>
    <dgm:cxn modelId="{F9F976E6-D368-4C02-9FE0-1CC2C4211E5B}" type="presParOf" srcId="{AEB608A5-2821-44D3-A9F8-70E56B2D0140}" destId="{359F299E-069F-4163-9AE2-43E2ED5E3DA0}" srcOrd="2" destOrd="0" presId="urn:microsoft.com/office/officeart/2005/8/layout/cycle6"/>
    <dgm:cxn modelId="{DA57BAAC-FC42-4292-87C7-557E8B6DC5A6}" type="presParOf" srcId="{AEB608A5-2821-44D3-A9F8-70E56B2D0140}" destId="{7715BD4D-36DA-45BA-93A2-08A2F036C44D}" srcOrd="3" destOrd="0" presId="urn:microsoft.com/office/officeart/2005/8/layout/cycle6"/>
    <dgm:cxn modelId="{3CC3E2C3-A063-4A87-B709-FCBD9F933907}" type="presParOf" srcId="{AEB608A5-2821-44D3-A9F8-70E56B2D0140}" destId="{45E942CE-1A8E-4130-A8EA-9C010F15D285}" srcOrd="4" destOrd="0" presId="urn:microsoft.com/office/officeart/2005/8/layout/cycle6"/>
    <dgm:cxn modelId="{635E47FA-ECE6-44F2-8651-D1D5382A3A0D}" type="presParOf" srcId="{AEB608A5-2821-44D3-A9F8-70E56B2D0140}" destId="{673C0ECA-4CA5-42FE-9C1A-7A669BF76F2C}" srcOrd="5" destOrd="0" presId="urn:microsoft.com/office/officeart/2005/8/layout/cycle6"/>
    <dgm:cxn modelId="{EC72948A-1C27-4FAC-9699-665BF888AC10}" type="presParOf" srcId="{AEB608A5-2821-44D3-A9F8-70E56B2D0140}" destId="{B0034773-A452-48E3-B7B7-0E12D15F456F}" srcOrd="6" destOrd="0" presId="urn:microsoft.com/office/officeart/2005/8/layout/cycle6"/>
    <dgm:cxn modelId="{57E45A2F-EF3E-48B2-94D8-F81655DFA5FD}" type="presParOf" srcId="{AEB608A5-2821-44D3-A9F8-70E56B2D0140}" destId="{970AD2D4-263A-455F-9584-D0F67E859690}" srcOrd="7" destOrd="0" presId="urn:microsoft.com/office/officeart/2005/8/layout/cycle6"/>
    <dgm:cxn modelId="{8184F7AD-F199-4665-96F9-AAB0F8067D00}" type="presParOf" srcId="{AEB608A5-2821-44D3-A9F8-70E56B2D0140}" destId="{6C856D14-361C-4A06-8EE1-93B557C2EA09}" srcOrd="8" destOrd="0" presId="urn:microsoft.com/office/officeart/2005/8/layout/cycle6"/>
    <dgm:cxn modelId="{66B1D878-8C33-46E1-A6C5-BB1EB3D36077}" type="presParOf" srcId="{AEB608A5-2821-44D3-A9F8-70E56B2D0140}" destId="{D5FCE670-9266-4BFE-BBE5-0717BBCE0B6D}" srcOrd="9" destOrd="0" presId="urn:microsoft.com/office/officeart/2005/8/layout/cycle6"/>
    <dgm:cxn modelId="{A41661FB-52D9-4133-B112-83EA851B4F52}" type="presParOf" srcId="{AEB608A5-2821-44D3-A9F8-70E56B2D0140}" destId="{0B93C27A-2C7D-4A66-9184-ECB25DFB41B7}" srcOrd="10" destOrd="0" presId="urn:microsoft.com/office/officeart/2005/8/layout/cycle6"/>
    <dgm:cxn modelId="{078E6681-2489-46B6-B48F-FBCB709B1276}" type="presParOf" srcId="{AEB608A5-2821-44D3-A9F8-70E56B2D0140}" destId="{5BB1D0BD-E600-4C1F-B162-DE0474D6D4A6}" srcOrd="11" destOrd="0" presId="urn:microsoft.com/office/officeart/2005/8/layout/cycle6"/>
    <dgm:cxn modelId="{A3826FB5-C9A3-4FCC-867D-815E4C4A438B}" type="presParOf" srcId="{AEB608A5-2821-44D3-A9F8-70E56B2D0140}" destId="{A75A3027-A245-4268-9A2D-7839A00069B1}" srcOrd="12" destOrd="0" presId="urn:microsoft.com/office/officeart/2005/8/layout/cycle6"/>
    <dgm:cxn modelId="{C22AF372-CF96-4790-8C5A-C12694E1DFCC}" type="presParOf" srcId="{AEB608A5-2821-44D3-A9F8-70E56B2D0140}" destId="{3EB242B2-352C-46A0-976F-3D7A43D10A4F}" srcOrd="13" destOrd="0" presId="urn:microsoft.com/office/officeart/2005/8/layout/cycle6"/>
    <dgm:cxn modelId="{65206D16-73EF-488B-8653-08954842F9FC}" type="presParOf" srcId="{AEB608A5-2821-44D3-A9F8-70E56B2D0140}" destId="{D199F068-6911-40A8-999A-3BD4A50EBC66}" srcOrd="14" destOrd="0" presId="urn:microsoft.com/office/officeart/2005/8/layout/cycle6"/>
    <dgm:cxn modelId="{DDCA649C-F7FA-46A7-BAF1-B61584153C7E}" type="presParOf" srcId="{AEB608A5-2821-44D3-A9F8-70E56B2D0140}" destId="{AD1B3A95-6A11-411A-8BD2-BEB14FFBCB90}" srcOrd="15" destOrd="0" presId="urn:microsoft.com/office/officeart/2005/8/layout/cycle6"/>
    <dgm:cxn modelId="{13D566A9-7A94-4750-B259-EB2ABB57B651}" type="presParOf" srcId="{AEB608A5-2821-44D3-A9F8-70E56B2D0140}" destId="{DDC03619-11E4-4CEC-9529-14DA4FA4C035}" srcOrd="16" destOrd="0" presId="urn:microsoft.com/office/officeart/2005/8/layout/cycle6"/>
    <dgm:cxn modelId="{EAF28D0D-F46A-43AB-BC07-F40E512CDC47}" type="presParOf" srcId="{AEB608A5-2821-44D3-A9F8-70E56B2D0140}" destId="{C447505D-E51B-4896-A942-2B3234067409}" srcOrd="17" destOrd="0" presId="urn:microsoft.com/office/officeart/2005/8/layout/cycle6"/>
    <dgm:cxn modelId="{99CAA66F-5A03-491C-85EF-5478AF9E51D4}" type="presParOf" srcId="{AEB608A5-2821-44D3-A9F8-70E56B2D0140}" destId="{BD45CD7A-4B07-42DA-A2B1-B9B4BF9EC13E}" srcOrd="18" destOrd="0" presId="urn:microsoft.com/office/officeart/2005/8/layout/cycle6"/>
    <dgm:cxn modelId="{40DEDE0B-1B83-4E0D-921D-F6F9B72F639A}" type="presParOf" srcId="{AEB608A5-2821-44D3-A9F8-70E56B2D0140}" destId="{9536D15B-A128-48B3-A97A-79196FF3E56C}" srcOrd="19" destOrd="0" presId="urn:microsoft.com/office/officeart/2005/8/layout/cycle6"/>
    <dgm:cxn modelId="{45A23DA8-51C8-43C6-AC71-AAE4C4EB7BE1}" type="presParOf" srcId="{AEB608A5-2821-44D3-A9F8-70E56B2D0140}" destId="{E00F84B6-8CF2-412A-814A-2C86BE2BD2B3}" srcOrd="20" destOrd="0" presId="urn:microsoft.com/office/officeart/2005/8/layout/cycle6"/>
    <dgm:cxn modelId="{453109CC-8B55-4430-92A4-FDC7B653820A}" type="presParOf" srcId="{AEB608A5-2821-44D3-A9F8-70E56B2D0140}" destId="{4F3751DF-52E4-4D91-8A1E-F4A73F0239B5}" srcOrd="21" destOrd="0" presId="urn:microsoft.com/office/officeart/2005/8/layout/cycle6"/>
    <dgm:cxn modelId="{54A2885D-F60B-443D-9B38-E1B8579EB83D}" type="presParOf" srcId="{AEB608A5-2821-44D3-A9F8-70E56B2D0140}" destId="{4CB9FC91-77F5-45C2-92A2-2C115BDE21AA}" srcOrd="22" destOrd="0" presId="urn:microsoft.com/office/officeart/2005/8/layout/cycle6"/>
    <dgm:cxn modelId="{20A18A32-83EC-4F7C-8157-B5A0F3C1402D}" type="presParOf" srcId="{AEB608A5-2821-44D3-A9F8-70E56B2D0140}" destId="{CE5DD8D5-335A-4AB1-90DF-F4D3B623D1E9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E2F05-83C1-45DA-AACE-9072711DE241}">
      <dsp:nvSpPr>
        <dsp:cNvPr id="0" name=""/>
        <dsp:cNvSpPr/>
      </dsp:nvSpPr>
      <dsp:spPr>
        <a:xfrm>
          <a:off x="4787648" y="1860"/>
          <a:ext cx="1433390" cy="630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Identifisering av fagområder</a:t>
          </a:r>
        </a:p>
      </dsp:txBody>
      <dsp:txXfrm>
        <a:off x="4818423" y="32635"/>
        <a:ext cx="1371840" cy="568882"/>
      </dsp:txXfrm>
    </dsp:sp>
    <dsp:sp modelId="{359F299E-069F-4163-9AE2-43E2ED5E3DA0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2907567" y="122371"/>
              </a:moveTo>
              <a:arcTo wR="2186372" hR="2186372" stAng="17355615" swAng="73582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5BD4D-36DA-45BA-93A2-08A2F036C44D}">
      <dsp:nvSpPr>
        <dsp:cNvPr id="0" name=""/>
        <dsp:cNvSpPr/>
      </dsp:nvSpPr>
      <dsp:spPr>
        <a:xfrm>
          <a:off x="6333646" y="642234"/>
          <a:ext cx="1433390" cy="6304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solidFill>
                <a:schemeClr val="tx1"/>
              </a:solidFill>
            </a:rPr>
            <a:t>Overordnet avtale mellom skole, bedrift/opplæringskontor</a:t>
          </a:r>
        </a:p>
      </dsp:txBody>
      <dsp:txXfrm>
        <a:off x="6364421" y="673009"/>
        <a:ext cx="1371840" cy="568882"/>
      </dsp:txXfrm>
    </dsp:sp>
    <dsp:sp modelId="{673C0ECA-4CA5-42FE-9C1A-7A669BF76F2C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3998926" y="963722"/>
              </a:moveTo>
              <a:arcTo wR="2186372" hR="2186372" stAng="19559914" swAng="152727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34773-A452-48E3-B7B7-0E12D15F456F}">
      <dsp:nvSpPr>
        <dsp:cNvPr id="0" name=""/>
        <dsp:cNvSpPr/>
      </dsp:nvSpPr>
      <dsp:spPr>
        <a:xfrm>
          <a:off x="6974020" y="2188232"/>
          <a:ext cx="1433390" cy="6304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Innmelding til fylkeskommunen gjennom årlig høringsprosess</a:t>
          </a:r>
        </a:p>
      </dsp:txBody>
      <dsp:txXfrm>
        <a:off x="7004795" y="2219007"/>
        <a:ext cx="1371840" cy="568882"/>
      </dsp:txXfrm>
    </dsp:sp>
    <dsp:sp modelId="{6C856D14-361C-4A06-8EE1-93B557C2EA09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4348463" y="2511307"/>
              </a:moveTo>
              <a:arcTo wR="2186372" hR="2186372" stAng="512813" swAng="152727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CE670-9266-4BFE-BBE5-0717BBCE0B6D}">
      <dsp:nvSpPr>
        <dsp:cNvPr id="0" name=""/>
        <dsp:cNvSpPr/>
      </dsp:nvSpPr>
      <dsp:spPr>
        <a:xfrm>
          <a:off x="6333646" y="3734231"/>
          <a:ext cx="1433390" cy="6304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Politisk behandling</a:t>
          </a:r>
        </a:p>
      </dsp:txBody>
      <dsp:txXfrm>
        <a:off x="6364421" y="3765006"/>
        <a:ext cx="1371840" cy="568882"/>
      </dsp:txXfrm>
    </dsp:sp>
    <dsp:sp modelId="{5BB1D0BD-E600-4C1F-B162-DE0474D6D4A6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3329527" y="4050083"/>
              </a:moveTo>
              <a:arcTo wR="2186372" hR="2186372" stAng="3508563" swAng="73582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A3027-A245-4268-9A2D-7839A00069B1}">
      <dsp:nvSpPr>
        <dsp:cNvPr id="0" name=""/>
        <dsp:cNvSpPr/>
      </dsp:nvSpPr>
      <dsp:spPr>
        <a:xfrm>
          <a:off x="4787648" y="4374604"/>
          <a:ext cx="1433390" cy="63043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Utlysning av tilbud</a:t>
          </a:r>
        </a:p>
      </dsp:txBody>
      <dsp:txXfrm>
        <a:off x="4818423" y="4405379"/>
        <a:ext cx="1371840" cy="568882"/>
      </dsp:txXfrm>
    </dsp:sp>
    <dsp:sp modelId="{D199F068-6911-40A8-999A-3BD4A50EBC66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1465498" y="4250485"/>
              </a:moveTo>
              <a:arcTo wR="2186372" hR="2186372" stAng="6555079" swAng="68296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3A95-6A11-411A-8BD2-BEB14FFBCB90}">
      <dsp:nvSpPr>
        <dsp:cNvPr id="0" name=""/>
        <dsp:cNvSpPr/>
      </dsp:nvSpPr>
      <dsp:spPr>
        <a:xfrm>
          <a:off x="2814328" y="3716462"/>
          <a:ext cx="2288033" cy="6659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Verdana"/>
              <a:ea typeface="+mn-ea"/>
              <a:cs typeface="+mn-cs"/>
            </a:rPr>
            <a:t>Informasjon, karriereveiledning, rekruttering av potensielle søkere. Skole og bedrift deltar</a:t>
          </a:r>
        </a:p>
      </dsp:txBody>
      <dsp:txXfrm>
        <a:off x="2846838" y="3748972"/>
        <a:ext cx="2223013" cy="600949"/>
      </dsp:txXfrm>
    </dsp:sp>
    <dsp:sp modelId="{C447505D-E51B-4896-A942-2B3234067409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362038" y="3391373"/>
              </a:moveTo>
              <a:arcTo wR="2186372" hR="2186372" stAng="8793277" swAng="149423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5CD7A-4B07-42DA-A2B1-B9B4BF9EC13E}">
      <dsp:nvSpPr>
        <dsp:cNvPr id="0" name=""/>
        <dsp:cNvSpPr/>
      </dsp:nvSpPr>
      <dsp:spPr>
        <a:xfrm>
          <a:off x="2446946" y="2188232"/>
          <a:ext cx="1742049" cy="6304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solidFill>
                <a:schemeClr val="tx1"/>
              </a:solidFill>
              <a:latin typeface="Verdana"/>
              <a:ea typeface="+mn-ea"/>
              <a:cs typeface="+mn-cs"/>
            </a:rPr>
            <a:t>Innsøking i VIGO</a:t>
          </a:r>
        </a:p>
      </dsp:txBody>
      <dsp:txXfrm>
        <a:off x="2477721" y="2219007"/>
        <a:ext cx="1680499" cy="568882"/>
      </dsp:txXfrm>
    </dsp:sp>
    <dsp:sp modelId="{E00F84B6-8CF2-412A-814A-2C86BE2BD2B3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24280" y="1861436"/>
              </a:moveTo>
              <a:arcTo wR="2186372" hR="2186372" stAng="11312813" swAng="152727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751DF-52E4-4D91-8A1E-F4A73F0239B5}">
      <dsp:nvSpPr>
        <dsp:cNvPr id="0" name=""/>
        <dsp:cNvSpPr/>
      </dsp:nvSpPr>
      <dsp:spPr>
        <a:xfrm>
          <a:off x="3115412" y="642234"/>
          <a:ext cx="1685863" cy="6304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Verdana"/>
              <a:ea typeface="+mn-ea"/>
              <a:cs typeface="+mn-cs"/>
            </a:rPr>
            <a:t>Intervju, inntak, </a:t>
          </a:r>
          <a:r>
            <a:rPr lang="nb-NO" sz="1050" kern="1200" dirty="0" err="1">
              <a:latin typeface="Verdana"/>
              <a:ea typeface="+mn-ea"/>
              <a:cs typeface="+mn-cs"/>
            </a:rPr>
            <a:t>kontraktsigering</a:t>
          </a:r>
          <a:endParaRPr lang="nb-NO" sz="1050" kern="1200" dirty="0">
            <a:latin typeface="Verdana"/>
            <a:ea typeface="+mn-ea"/>
            <a:cs typeface="+mn-cs"/>
          </a:endParaRPr>
        </a:p>
      </dsp:txBody>
      <dsp:txXfrm>
        <a:off x="3146187" y="673009"/>
        <a:ext cx="1624313" cy="568882"/>
      </dsp:txXfrm>
    </dsp:sp>
    <dsp:sp modelId="{CE5DD8D5-335A-4AB1-90DF-F4D3B623D1E9}">
      <dsp:nvSpPr>
        <dsp:cNvPr id="0" name=""/>
        <dsp:cNvSpPr/>
      </dsp:nvSpPr>
      <dsp:spPr>
        <a:xfrm>
          <a:off x="3317971" y="317076"/>
          <a:ext cx="4372744" cy="4372744"/>
        </a:xfrm>
        <a:custGeom>
          <a:avLst/>
          <a:gdLst/>
          <a:ahLst/>
          <a:cxnLst/>
          <a:rect l="0" t="0" r="0" b="0"/>
          <a:pathLst>
            <a:path>
              <a:moveTo>
                <a:pt x="1043216" y="322661"/>
              </a:moveTo>
              <a:arcTo wR="2186372" hR="2186372" stAng="14308563" swAng="735822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3D1B0-0020-458C-9D53-720292283A8A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7F4EB-CA44-4779-B0AB-1C78BB7C54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92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7F4EB-CA44-4779-B0AB-1C78BB7C543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95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197D9-E2C3-40C5-BE9B-24D2927D1BE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666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7F4EB-CA44-4779-B0AB-1C78BB7C543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49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9B99E569-489B-4A5A-9688-30C3EB7AB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6" y="304590"/>
            <a:ext cx="2434127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</a:t>
            </a:r>
            <a:r>
              <a:rPr lang="nb-NO" sz="1300" dirty="0" err="1"/>
              <a:t>trondelagfylke</a:t>
            </a:r>
            <a:endParaRPr lang="nb-NO" sz="13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80F9EF-C83D-44E5-A14B-9713F4B0E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52" y="1929634"/>
            <a:ext cx="2709097" cy="23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08.01.2021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gov.cloudapp.net/Meetings/trfkprod/Meetings/Details/849730?agendaItemId=2053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43398"/>
            <a:ext cx="10363200" cy="1121846"/>
          </a:xfrm>
        </p:spPr>
        <p:txBody>
          <a:bodyPr/>
          <a:lstStyle/>
          <a:p>
            <a:r>
              <a:rPr lang="nb-NO" dirty="0"/>
              <a:t>Bedriftsnært yrkesfag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984885"/>
          </a:xfrm>
        </p:spPr>
        <p:txBody>
          <a:bodyPr/>
          <a:lstStyle/>
          <a:p>
            <a:r>
              <a:rPr lang="nb-NO" dirty="0"/>
              <a:t>BYF</a:t>
            </a: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E1D96127-4D58-45FE-81F7-0DBE8C54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627" y="4780883"/>
            <a:ext cx="2307167" cy="17526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0ACB1B4-DF13-4B45-978F-E141FFD7B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6"/>
          <a:stretch/>
        </p:blipFill>
        <p:spPr>
          <a:xfrm>
            <a:off x="2311615" y="4780883"/>
            <a:ext cx="2376795" cy="1752600"/>
          </a:xfrm>
          <a:prstGeom prst="rect">
            <a:avLst/>
          </a:prstGeom>
        </p:spPr>
      </p:pic>
      <p:pic>
        <p:nvPicPr>
          <p:cNvPr id="8" name="Bilde 7" descr="Et bilde som inneholder person, innendørs, holder, mann&#10;&#10;Automatisk generert beskrivelse">
            <a:extLst>
              <a:ext uri="{FF2B5EF4-FFF2-40B4-BE49-F238E27FC236}">
                <a16:creationId xmlns:a16="http://schemas.microsoft.com/office/drawing/2014/main" id="{29A08A3C-0568-4E39-A1D1-3CAE5510F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11" y="4780883"/>
            <a:ext cx="230716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788B346-F204-43F3-96EB-E7AB3B89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76" y="1853926"/>
            <a:ext cx="8614859" cy="222742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2400" dirty="0"/>
              <a:t>Hovedutvalg for utdanning i Trøndelag fylkeskommune vedtok i sak </a:t>
            </a:r>
            <a:r>
              <a:rPr lang="nb-NO" sz="2400" u="sng" dirty="0">
                <a:hlinkClick r:id="rId3"/>
              </a:rPr>
              <a:t>75/19</a:t>
            </a:r>
            <a:endParaRPr lang="nb-NO" sz="2400" u="sng" dirty="0"/>
          </a:p>
          <a:p>
            <a:pPr marL="0" indent="0">
              <a:buNone/>
            </a:pPr>
            <a:endParaRPr lang="nb-NO" sz="2400" dirty="0"/>
          </a:p>
          <a:p>
            <a:pPr marL="647700" lvl="1" indent="-323850"/>
            <a:r>
              <a:rPr lang="nb-NO" sz="1800" i="1" dirty="0"/>
              <a:t>Fylkesrådmannen vil fram mot høsten 2020 utarbeide ulike modeller som skal testes ut ved utvalgte videregående skoler i en treårsperiode, med oppstart </a:t>
            </a:r>
            <a:r>
              <a:rPr lang="nb-NO" sz="1800" dirty="0"/>
              <a:t>skoleåret 2021 – 2022</a:t>
            </a:r>
            <a:r>
              <a:rPr lang="nb-NO" sz="2000" dirty="0"/>
              <a:t>.</a:t>
            </a:r>
            <a:endParaRPr lang="nb-NO" sz="2000" dirty="0">
              <a:ea typeface="Verdana"/>
              <a:cs typeface="Verdana"/>
            </a:endParaRPr>
          </a:p>
          <a:p>
            <a:pPr marL="323850" indent="-323850"/>
            <a:endParaRPr lang="nb-NO" sz="2400" dirty="0">
              <a:ea typeface="Verdana"/>
              <a:cs typeface="Verdana"/>
            </a:endParaRP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323850" indent="-323850"/>
            <a:endParaRPr lang="nb-NO" sz="2400" dirty="0">
              <a:ea typeface="Verdana"/>
              <a:cs typeface="Verdana"/>
            </a:endParaRP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0F0E75F-BBEA-4D2D-97CD-3F2E9F96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Mandat og hensikt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F9FBB8A-7C2D-4C25-877F-2F62C3434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82"/>
          <a:stretch/>
        </p:blipFill>
        <p:spPr>
          <a:xfrm>
            <a:off x="9716734" y="3710147"/>
            <a:ext cx="2244145" cy="294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9269A73-817C-40DC-BFFB-D6E70AA1F8E3}"/>
              </a:ext>
            </a:extLst>
          </p:cNvPr>
          <p:cNvSpPr/>
          <p:nvPr/>
        </p:nvSpPr>
        <p:spPr>
          <a:xfrm>
            <a:off x="753076" y="4378398"/>
            <a:ext cx="87477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chemeClr val="accent2"/>
                </a:solidFill>
              </a:rPr>
              <a:t>Forutsetning for behovet/hensikten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Kompetansestrategi.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Arbeidslivets behov for lokal arbeidskraft gjennom lærlingeordningen. </a:t>
            </a:r>
            <a:endParaRPr lang="nb-NO" sz="20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Bedriftens behov er kortvarig eller av svært begrenset omfang</a:t>
            </a:r>
            <a:br>
              <a:rPr lang="nb-NO" sz="2000" dirty="0"/>
            </a:br>
            <a:r>
              <a:rPr lang="nb-NO" sz="2000" dirty="0"/>
              <a:t>i antall tilgjengelige læreplasser</a:t>
            </a:r>
            <a:endParaRPr lang="nb-NO" sz="2000" dirty="0"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Lavt antall av ungdomskullene som søker utdanningen.</a:t>
            </a:r>
            <a:endParaRPr lang="nb-NO" sz="2000" dirty="0">
              <a:ea typeface="Verdana"/>
              <a:cs typeface="Verdana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705AB3E-C751-4EE9-934E-D281635899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355"/>
          <a:stretch/>
        </p:blipFill>
        <p:spPr>
          <a:xfrm>
            <a:off x="9716734" y="1928521"/>
            <a:ext cx="2244145" cy="145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45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7F00BD4-7E2F-4ABF-ACFF-D87C68FD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36" y="1687962"/>
            <a:ext cx="9304698" cy="4681864"/>
          </a:xfrm>
        </p:spPr>
        <p:txBody>
          <a:bodyPr vert="horz" lIns="0" tIns="0" rIns="0" bIns="0" rtlCol="0" anchor="t">
            <a:noAutofit/>
          </a:bodyPr>
          <a:lstStyle/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/>
              <a:t>Arbeidslivets etterspørsel etter </a:t>
            </a:r>
            <a:r>
              <a:rPr lang="nb-NO" sz="1450" dirty="0">
                <a:solidFill>
                  <a:schemeClr val="accent2"/>
                </a:solidFill>
              </a:rPr>
              <a:t>lokal rekruttering </a:t>
            </a:r>
            <a:r>
              <a:rPr lang="nb-NO" sz="1450" dirty="0"/>
              <a:t>og </a:t>
            </a:r>
            <a:r>
              <a:rPr lang="nb-NO" sz="1450" dirty="0">
                <a:solidFill>
                  <a:schemeClr val="accent2"/>
                </a:solidFill>
              </a:rPr>
              <a:t>kompetanse.</a:t>
            </a:r>
            <a:endParaRPr lang="nb-NO" sz="1450" dirty="0"/>
          </a:p>
          <a:p>
            <a:pPr marL="323850" lvl="0" indent="-323850">
              <a:buFont typeface="Wingdings" panose="05000000000000000000" pitchFamily="2" charset="2"/>
              <a:buChar char="ü"/>
            </a:pPr>
            <a:endParaRPr lang="nb-NO" sz="1450" dirty="0">
              <a:ea typeface="Verdana"/>
              <a:cs typeface="Verdana"/>
            </a:endParaRPr>
          </a:p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/>
              <a:t>Tilbudet følger </a:t>
            </a:r>
            <a:r>
              <a:rPr lang="nb-NO" sz="1450" dirty="0">
                <a:solidFill>
                  <a:schemeClr val="accent2"/>
                </a:solidFill>
              </a:rPr>
              <a:t>tilbudsstrukturprosesser/</a:t>
            </a:r>
            <a:r>
              <a:rPr lang="nb-NO" sz="1450" dirty="0" err="1">
                <a:solidFill>
                  <a:schemeClr val="accent2"/>
                </a:solidFill>
              </a:rPr>
              <a:t>årshjul</a:t>
            </a:r>
            <a:r>
              <a:rPr lang="nb-NO" sz="1450" dirty="0">
                <a:solidFill>
                  <a:schemeClr val="accent2"/>
                </a:solidFill>
              </a:rPr>
              <a:t> </a:t>
            </a:r>
            <a:r>
              <a:rPr lang="nb-NO" sz="1450" dirty="0"/>
              <a:t>og</a:t>
            </a:r>
            <a:r>
              <a:rPr lang="nb-NO" sz="1450" dirty="0">
                <a:solidFill>
                  <a:schemeClr val="accent2"/>
                </a:solidFill>
              </a:rPr>
              <a:t> gjøres søkbart.</a:t>
            </a:r>
          </a:p>
          <a:p>
            <a:pPr marL="323850" lvl="0" indent="-323850">
              <a:buFont typeface="Wingdings" panose="05000000000000000000" pitchFamily="2" charset="2"/>
              <a:buChar char="ü"/>
            </a:pPr>
            <a:endParaRPr lang="nb-NO" sz="1450" dirty="0">
              <a:solidFill>
                <a:schemeClr val="accent2"/>
              </a:solidFill>
            </a:endParaRPr>
          </a:p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>
                <a:solidFill>
                  <a:schemeClr val="accent2"/>
                </a:solidFill>
              </a:rPr>
              <a:t>Tett og systematisk samarbeid </a:t>
            </a:r>
            <a:r>
              <a:rPr lang="nb-NO" sz="1450" dirty="0"/>
              <a:t>skoler, bedrifter og opplæringskontor inn mot identifiseringen, karriereveiledning, rekruttering og gjennomføring.</a:t>
            </a:r>
          </a:p>
          <a:p>
            <a:pPr marL="323850" lvl="0" indent="-323850">
              <a:buFont typeface="Wingdings" panose="05000000000000000000" pitchFamily="2" charset="2"/>
              <a:buChar char="ü"/>
            </a:pPr>
            <a:endParaRPr lang="nb-NO" sz="1450" dirty="0">
              <a:ea typeface="Verdana"/>
              <a:cs typeface="Verdana"/>
            </a:endParaRPr>
          </a:p>
          <a:p>
            <a:pPr marL="323850" indent="-323850">
              <a:buFont typeface="Wingdings" panose="05000000000000000000" pitchFamily="2" charset="2"/>
              <a:buChar char="ü"/>
            </a:pPr>
            <a:r>
              <a:rPr lang="nb-NO" sz="1450" dirty="0"/>
              <a:t>Det inngås </a:t>
            </a:r>
            <a:r>
              <a:rPr lang="nb-NO" sz="1450" dirty="0">
                <a:solidFill>
                  <a:schemeClr val="accent2"/>
                </a:solidFill>
              </a:rPr>
              <a:t>avtaler om samarbeidet </a:t>
            </a:r>
            <a:r>
              <a:rPr lang="nb-NO" sz="1450" dirty="0"/>
              <a:t>mellom skole/bedrift for praktiske organiseringer av opplæringa; strømlinjeformet og forutsigbart.  Avtaler mellom skole og bedrift ved evt. kjøp av </a:t>
            </a:r>
            <a:r>
              <a:rPr lang="nb-NO" sz="1450" dirty="0">
                <a:solidFill>
                  <a:schemeClr val="accent2"/>
                </a:solidFill>
              </a:rPr>
              <a:t>fellesfagsopplæring.</a:t>
            </a:r>
          </a:p>
          <a:p>
            <a:pPr marL="323850" indent="-323850">
              <a:buFont typeface="Wingdings" panose="05000000000000000000" pitchFamily="2" charset="2"/>
              <a:buChar char="ü"/>
            </a:pPr>
            <a:endParaRPr lang="nb-NO" sz="1450" dirty="0">
              <a:ea typeface="Verdana"/>
              <a:cs typeface="Verdana"/>
            </a:endParaRPr>
          </a:p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/>
              <a:t>BYF legges til rette for både </a:t>
            </a:r>
            <a:r>
              <a:rPr lang="nb-NO" sz="1450" dirty="0">
                <a:solidFill>
                  <a:schemeClr val="accent2"/>
                </a:solidFill>
              </a:rPr>
              <a:t>ungdommer og voksne. </a:t>
            </a:r>
          </a:p>
          <a:p>
            <a:pPr marL="323850" lvl="0" indent="-323850">
              <a:buFont typeface="Wingdings" panose="05000000000000000000" pitchFamily="2" charset="2"/>
              <a:buChar char="ü"/>
            </a:pPr>
            <a:endParaRPr lang="nb-NO" sz="1450" dirty="0">
              <a:solidFill>
                <a:schemeClr val="accent2"/>
              </a:solidFill>
            </a:endParaRPr>
          </a:p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/>
              <a:t>BYF-3 som </a:t>
            </a:r>
            <a:r>
              <a:rPr lang="nb-NO" sz="1450" dirty="0">
                <a:solidFill>
                  <a:schemeClr val="accent2"/>
                </a:solidFill>
              </a:rPr>
              <a:t>1+3-modell</a:t>
            </a:r>
            <a:r>
              <a:rPr lang="nb-NO" sz="1450" dirty="0"/>
              <a:t>:</a:t>
            </a:r>
            <a:r>
              <a:rPr lang="nb-NO" sz="1450" dirty="0">
                <a:solidFill>
                  <a:schemeClr val="accent2"/>
                </a:solidFill>
              </a:rPr>
              <a:t> </a:t>
            </a:r>
            <a:r>
              <a:rPr lang="nb-NO" sz="1450" dirty="0"/>
              <a:t>1. året i skole som elev. År 2,3,4 som lærling i bedrift</a:t>
            </a:r>
          </a:p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/>
              <a:t>BYF-3 som </a:t>
            </a:r>
            <a:r>
              <a:rPr lang="nb-NO" sz="1450" dirty="0">
                <a:solidFill>
                  <a:schemeClr val="accent2"/>
                </a:solidFill>
              </a:rPr>
              <a:t>0+4-modell</a:t>
            </a:r>
            <a:r>
              <a:rPr lang="nb-NO" sz="1450" dirty="0"/>
              <a:t>: Alle årene som lærling i bedrift.</a:t>
            </a:r>
          </a:p>
          <a:p>
            <a:pPr marL="0" lvl="0" indent="0">
              <a:buNone/>
            </a:pPr>
            <a:endParaRPr lang="nb-NO" sz="1450" dirty="0">
              <a:solidFill>
                <a:schemeClr val="accent2"/>
              </a:solidFill>
            </a:endParaRPr>
          </a:p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/>
              <a:t>BYF-tilbud er naturlig skole dersom etterspørsel i lokalt arbeidsliv er på under </a:t>
            </a:r>
            <a:r>
              <a:rPr lang="nb-NO" sz="1450" dirty="0">
                <a:solidFill>
                  <a:schemeClr val="accent2"/>
                </a:solidFill>
              </a:rPr>
              <a:t>tre til fire elever.</a:t>
            </a:r>
            <a:endParaRPr lang="nb-NO" sz="1450" dirty="0">
              <a:solidFill>
                <a:schemeClr val="accent2"/>
              </a:solidFill>
              <a:ea typeface="Verdana"/>
              <a:cs typeface="Verdana"/>
            </a:endParaRPr>
          </a:p>
          <a:p>
            <a:pPr marL="323850" lvl="0" indent="-323850">
              <a:buFont typeface="Wingdings" panose="05000000000000000000" pitchFamily="2" charset="2"/>
              <a:buChar char="ü"/>
            </a:pPr>
            <a:endParaRPr lang="nb-NO" sz="1450" dirty="0">
              <a:ea typeface="Verdana"/>
              <a:cs typeface="Verdana"/>
            </a:endParaRPr>
          </a:p>
          <a:p>
            <a:pPr marL="323850" lvl="0" indent="-323850">
              <a:buFont typeface="Wingdings" panose="05000000000000000000" pitchFamily="2" charset="2"/>
              <a:buChar char="ü"/>
            </a:pPr>
            <a:r>
              <a:rPr lang="nb-NO" sz="1450" dirty="0">
                <a:solidFill>
                  <a:schemeClr val="accent2"/>
                </a:solidFill>
                <a:ea typeface="Verdana"/>
                <a:cs typeface="Verdana"/>
              </a:rPr>
              <a:t>Fellesfag</a:t>
            </a:r>
            <a:r>
              <a:rPr lang="nb-NO" sz="1450" dirty="0">
                <a:ea typeface="Verdana"/>
                <a:cs typeface="Verdana"/>
              </a:rPr>
              <a:t> i skole</a:t>
            </a:r>
          </a:p>
          <a:p>
            <a:pPr marL="323850" lvl="0" indent="-323850">
              <a:buFont typeface="Wingdings" panose="05000000000000000000" pitchFamily="2" charset="2"/>
              <a:buChar char="ü"/>
            </a:pPr>
            <a:endParaRPr lang="nb-NO" sz="1450" dirty="0">
              <a:ea typeface="Verdana"/>
              <a:cs typeface="Verdana"/>
            </a:endParaRPr>
          </a:p>
          <a:p>
            <a:pPr marL="323850" indent="-323850">
              <a:buFont typeface="Wingdings" panose="05000000000000000000" pitchFamily="2" charset="2"/>
              <a:buChar char="ü"/>
            </a:pPr>
            <a:r>
              <a:rPr lang="nb-NO" sz="1450" dirty="0"/>
              <a:t>Bedriftene innehar den fagspesifikke kompetansen og legger til rette for teoriopplæring og praktisk </a:t>
            </a:r>
            <a:r>
              <a:rPr lang="nb-NO" sz="1450" dirty="0">
                <a:solidFill>
                  <a:schemeClr val="accent2"/>
                </a:solidFill>
              </a:rPr>
              <a:t>opplæring frem mot sentralgitt eksamen </a:t>
            </a:r>
            <a:r>
              <a:rPr lang="nb-NO" sz="1450" dirty="0"/>
              <a:t>etter beskrivelsene i vurderingskapitlet i læreplanen, Vg3/opplæring i bedrift. </a:t>
            </a:r>
            <a:endParaRPr lang="nb-NO" sz="1450" dirty="0">
              <a:ea typeface="Verdana"/>
              <a:cs typeface="Verdana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6F1154A-BABB-4D49-91DE-9AA7764A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Prinsipper for Bedriftsnært yrkesfag</a:t>
            </a:r>
          </a:p>
        </p:txBody>
      </p:sp>
      <p:pic>
        <p:nvPicPr>
          <p:cNvPr id="4" name="Bilde 3" descr="Et bilde som inneholder person, innendørs, barn, sitter&#10;&#10;Automatisk generert beskrivelse">
            <a:extLst>
              <a:ext uri="{FF2B5EF4-FFF2-40B4-BE49-F238E27FC236}">
                <a16:creationId xmlns:a16="http://schemas.microsoft.com/office/drawing/2014/main" id="{15D51D7B-0D3F-43F6-AAC0-0D2ED30BF9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94" y="5322196"/>
            <a:ext cx="1814830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 descr="Et bilde som inneholder person, mann, leke, brett&#10;&#10;Automatisk generert beskrivelse">
            <a:extLst>
              <a:ext uri="{FF2B5EF4-FFF2-40B4-BE49-F238E27FC236}">
                <a16:creationId xmlns:a16="http://schemas.microsoft.com/office/drawing/2014/main" id="{AFF886C8-1AC1-4154-BF42-0B63FACE8A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79" y="1850007"/>
            <a:ext cx="1812745" cy="120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 descr="Et bilde som inneholder innendørs, bord, mat, vindu&#10;&#10;Automatisk generert beskrivelse">
            <a:extLst>
              <a:ext uri="{FF2B5EF4-FFF2-40B4-BE49-F238E27FC236}">
                <a16:creationId xmlns:a16="http://schemas.microsoft.com/office/drawing/2014/main" id="{D7644B8A-1693-4AA3-A6D9-638A88EFB9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2" y="3586101"/>
            <a:ext cx="1814829" cy="120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79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F0D8A10-5F0B-43B7-96A3-BBD447E5F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33828"/>
              </p:ext>
            </p:extLst>
          </p:nvPr>
        </p:nvGraphicFramePr>
        <p:xfrm>
          <a:off x="754062" y="1851102"/>
          <a:ext cx="10854357" cy="5006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tel 2">
            <a:extLst>
              <a:ext uri="{FF2B5EF4-FFF2-40B4-BE49-F238E27FC236}">
                <a16:creationId xmlns:a16="http://schemas.microsoft.com/office/drawing/2014/main" id="{E07AFEEF-F5B8-4CA3-99DC-4F3FFD87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Årshjul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5E7EE9-ED3A-4D12-9519-4D628C90EB31}"/>
              </a:ext>
            </a:extLst>
          </p:cNvPr>
          <p:cNvSpPr txBox="1"/>
          <p:nvPr/>
        </p:nvSpPr>
        <p:spPr>
          <a:xfrm>
            <a:off x="5787483" y="1420215"/>
            <a:ext cx="117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Forsommer</a:t>
            </a:r>
            <a:b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Tidlig høst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37C048C-B8AA-4E98-A90F-AB201A471559}"/>
              </a:ext>
            </a:extLst>
          </p:cNvPr>
          <p:cNvSpPr txBox="1"/>
          <p:nvPr/>
        </p:nvSpPr>
        <p:spPr>
          <a:xfrm>
            <a:off x="8484220" y="3524157"/>
            <a:ext cx="1170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6A20DAB-CDB7-404E-8511-5E3BA9B60CD0}"/>
              </a:ext>
            </a:extLst>
          </p:cNvPr>
          <p:cNvSpPr txBox="1"/>
          <p:nvPr/>
        </p:nvSpPr>
        <p:spPr>
          <a:xfrm>
            <a:off x="8404303" y="5197212"/>
            <a:ext cx="1170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DBBAE45-4BDA-42E7-99A1-0D7EA64DA1C6}"/>
              </a:ext>
            </a:extLst>
          </p:cNvPr>
          <p:cNvSpPr txBox="1"/>
          <p:nvPr/>
        </p:nvSpPr>
        <p:spPr>
          <a:xfrm>
            <a:off x="2423532" y="3654962"/>
            <a:ext cx="1170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4B0759C-03DB-43FA-96C0-01B5FA065E2E}"/>
              </a:ext>
            </a:extLst>
          </p:cNvPr>
          <p:cNvSpPr txBox="1"/>
          <p:nvPr/>
        </p:nvSpPr>
        <p:spPr>
          <a:xfrm>
            <a:off x="4705815" y="6659703"/>
            <a:ext cx="1170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Vinter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FE2F491-E5E5-4E59-91CB-F3C681AC1548}"/>
              </a:ext>
            </a:extLst>
          </p:cNvPr>
          <p:cNvSpPr txBox="1"/>
          <p:nvPr/>
        </p:nvSpPr>
        <p:spPr>
          <a:xfrm>
            <a:off x="2620537" y="2622227"/>
            <a:ext cx="117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Vår</a:t>
            </a:r>
            <a:b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Sommer</a:t>
            </a:r>
          </a:p>
        </p:txBody>
      </p:sp>
    </p:spTree>
    <p:extLst>
      <p:ext uri="{BB962C8B-B14F-4D97-AF65-F5344CB8AC3E}">
        <p14:creationId xmlns:p14="http://schemas.microsoft.com/office/powerpoint/2010/main" val="47980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BYF-modell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8AC2386-FCA4-43BE-8C7A-F12815A2EA9B}"/>
              </a:ext>
            </a:extLst>
          </p:cNvPr>
          <p:cNvSpPr/>
          <p:nvPr/>
        </p:nvSpPr>
        <p:spPr>
          <a:xfrm>
            <a:off x="919017" y="2295235"/>
            <a:ext cx="2311200" cy="10895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Skole</a:t>
            </a:r>
          </a:p>
          <a:p>
            <a:pPr algn="ctr"/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C4CD0E4-EEB8-4169-89AB-FA9AAA69E1D1}"/>
              </a:ext>
            </a:extLst>
          </p:cNvPr>
          <p:cNvSpPr txBox="1"/>
          <p:nvPr/>
        </p:nvSpPr>
        <p:spPr>
          <a:xfrm>
            <a:off x="189949" y="2452111"/>
            <a:ext cx="5613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1</a:t>
            </a:r>
          </a:p>
          <a:p>
            <a:pPr algn="ctr"/>
            <a:br>
              <a:rPr lang="nb-NO" sz="1400" dirty="0">
                <a:solidFill>
                  <a:schemeClr val="bg2">
                    <a:lumMod val="50000"/>
                  </a:schemeClr>
                </a:solidFill>
              </a:rPr>
            </a:br>
            <a:endParaRPr lang="nb-NO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BAC4E7D-65EC-4441-96AC-3AD79697CB8F}"/>
              </a:ext>
            </a:extLst>
          </p:cNvPr>
          <p:cNvSpPr txBox="1"/>
          <p:nvPr/>
        </p:nvSpPr>
        <p:spPr>
          <a:xfrm>
            <a:off x="189950" y="4208762"/>
            <a:ext cx="5613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2</a:t>
            </a: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3</a:t>
            </a: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4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65F81B0-6118-43C1-9329-0686BFF7669B}"/>
              </a:ext>
            </a:extLst>
          </p:cNvPr>
          <p:cNvSpPr/>
          <p:nvPr/>
        </p:nvSpPr>
        <p:spPr>
          <a:xfrm>
            <a:off x="919018" y="3673217"/>
            <a:ext cx="2311200" cy="26018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Lærling i bedrift</a:t>
            </a:r>
          </a:p>
          <a:p>
            <a:pPr algn="ctr"/>
            <a:endParaRPr lang="nb-NO" sz="14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0FF5409-7A27-4020-833D-53B1751CAB3F}"/>
              </a:ext>
            </a:extLst>
          </p:cNvPr>
          <p:cNvSpPr/>
          <p:nvPr/>
        </p:nvSpPr>
        <p:spPr>
          <a:xfrm>
            <a:off x="3613833" y="2291666"/>
            <a:ext cx="1446073" cy="25587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Fellesfag i skole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FA6E150-6828-464B-97B9-33554FBEC4D3}"/>
              </a:ext>
            </a:extLst>
          </p:cNvPr>
          <p:cNvSpPr/>
          <p:nvPr/>
        </p:nvSpPr>
        <p:spPr>
          <a:xfrm>
            <a:off x="5236934" y="3673217"/>
            <a:ext cx="2755239" cy="9091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Praksis og teoriopplæring </a:t>
            </a:r>
            <a:br>
              <a:rPr lang="nb-NO" sz="1400" dirty="0"/>
            </a:br>
            <a:r>
              <a:rPr lang="nb-NO" sz="1400" dirty="0"/>
              <a:t>fram mot sentralgitt </a:t>
            </a:r>
            <a:br>
              <a:rPr lang="nb-NO" sz="1400" dirty="0"/>
            </a:br>
            <a:r>
              <a:rPr lang="nb-NO" sz="1400" dirty="0"/>
              <a:t>eksamen i Vg3 lærefaget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F65B175-05E0-4BC3-871A-236AA307215C}"/>
              </a:ext>
            </a:extLst>
          </p:cNvPr>
          <p:cNvSpPr/>
          <p:nvPr/>
        </p:nvSpPr>
        <p:spPr>
          <a:xfrm>
            <a:off x="3613833" y="4961668"/>
            <a:ext cx="4378340" cy="712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Kroppsøving og YFF inngår i opplæring i bedrift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2EDA1D4-A6C3-45E8-81C7-BEF32F1934E4}"/>
              </a:ext>
            </a:extLst>
          </p:cNvPr>
          <p:cNvSpPr/>
          <p:nvPr/>
        </p:nvSpPr>
        <p:spPr>
          <a:xfrm>
            <a:off x="9199293" y="2303926"/>
            <a:ext cx="2311200" cy="39711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Lærling i bedrift</a:t>
            </a:r>
          </a:p>
          <a:p>
            <a:pPr algn="ctr"/>
            <a:endParaRPr lang="nb-NO" sz="14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F5A0B20-A5D2-44DA-BB50-D628F01E61CE}"/>
              </a:ext>
            </a:extLst>
          </p:cNvPr>
          <p:cNvSpPr txBox="1"/>
          <p:nvPr/>
        </p:nvSpPr>
        <p:spPr>
          <a:xfrm>
            <a:off x="11530824" y="3085377"/>
            <a:ext cx="5613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1</a:t>
            </a: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+</a:t>
            </a:r>
          </a:p>
          <a:p>
            <a:pPr algn="ctr"/>
            <a:endParaRPr lang="nb-NO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2</a:t>
            </a: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+</a:t>
            </a:r>
          </a:p>
          <a:p>
            <a:pPr algn="ctr"/>
            <a:endParaRPr lang="nb-NO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3</a:t>
            </a: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+</a:t>
            </a:r>
          </a:p>
          <a:p>
            <a:pPr algn="ctr"/>
            <a:endParaRPr lang="nb-NO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nb-NO" sz="1400" dirty="0">
                <a:solidFill>
                  <a:schemeClr val="bg2">
                    <a:lumMod val="50000"/>
                  </a:schemeClr>
                </a:solidFill>
              </a:rPr>
              <a:t>År 4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75C2D1B-A125-4043-82A4-BD18CD8972AF}"/>
              </a:ext>
            </a:extLst>
          </p:cNvPr>
          <p:cNvSpPr txBox="1"/>
          <p:nvPr/>
        </p:nvSpPr>
        <p:spPr>
          <a:xfrm>
            <a:off x="1618144" y="1842261"/>
            <a:ext cx="1221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2"/>
                </a:solidFill>
              </a:rPr>
              <a:t>1+3-løp</a:t>
            </a:r>
          </a:p>
          <a:p>
            <a:pPr algn="ctr"/>
            <a:br>
              <a:rPr lang="nb-NO" dirty="0">
                <a:solidFill>
                  <a:schemeClr val="accent2"/>
                </a:solidFill>
              </a:rPr>
            </a:b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897D69-816B-4CD0-8C87-85BB79C151BB}"/>
              </a:ext>
            </a:extLst>
          </p:cNvPr>
          <p:cNvSpPr txBox="1"/>
          <p:nvPr/>
        </p:nvSpPr>
        <p:spPr>
          <a:xfrm>
            <a:off x="9858603" y="1787212"/>
            <a:ext cx="1221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2"/>
                </a:solidFill>
              </a:rPr>
              <a:t>0+4-løp</a:t>
            </a:r>
          </a:p>
          <a:p>
            <a:pPr algn="ctr"/>
            <a:br>
              <a:rPr lang="nb-NO" dirty="0">
                <a:solidFill>
                  <a:schemeClr val="accent2"/>
                </a:solidFill>
              </a:rPr>
            </a:br>
            <a:endParaRPr lang="nb-NO" dirty="0">
              <a:solidFill>
                <a:schemeClr val="accent2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69E3C1C-B57C-4002-8244-506437C89150}"/>
              </a:ext>
            </a:extLst>
          </p:cNvPr>
          <p:cNvSpPr/>
          <p:nvPr/>
        </p:nvSpPr>
        <p:spPr>
          <a:xfrm>
            <a:off x="3615085" y="5766890"/>
            <a:ext cx="4377088" cy="5070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Fag- og svenneprøve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5BD5CE2-00CE-49F0-9AA4-734276DF3B8C}"/>
              </a:ext>
            </a:extLst>
          </p:cNvPr>
          <p:cNvSpPr/>
          <p:nvPr/>
        </p:nvSpPr>
        <p:spPr>
          <a:xfrm>
            <a:off x="5236934" y="2303927"/>
            <a:ext cx="2755239" cy="12240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/>
              <a:t>Vg1 Programfag i skole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B5197BE7-312F-4EEA-A702-6573092286BC}"/>
              </a:ext>
            </a:extLst>
          </p:cNvPr>
          <p:cNvCxnSpPr>
            <a:cxnSpLocks/>
          </p:cNvCxnSpPr>
          <p:nvPr/>
        </p:nvCxnSpPr>
        <p:spPr>
          <a:xfrm flipH="1">
            <a:off x="7738110" y="4147966"/>
            <a:ext cx="17373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>
            <a:extLst>
              <a:ext uri="{FF2B5EF4-FFF2-40B4-BE49-F238E27FC236}">
                <a16:creationId xmlns:a16="http://schemas.microsoft.com/office/drawing/2014/main" id="{2CCABF25-A854-4E30-AFCA-C1CC744BFDBB}"/>
              </a:ext>
            </a:extLst>
          </p:cNvPr>
          <p:cNvCxnSpPr>
            <a:cxnSpLocks/>
          </p:cNvCxnSpPr>
          <p:nvPr/>
        </p:nvCxnSpPr>
        <p:spPr>
          <a:xfrm flipH="1">
            <a:off x="7738110" y="5244323"/>
            <a:ext cx="1737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4BC4C7EF-8136-4F52-A316-58960C54C9F2}"/>
              </a:ext>
            </a:extLst>
          </p:cNvPr>
          <p:cNvCxnSpPr>
            <a:cxnSpLocks/>
          </p:cNvCxnSpPr>
          <p:nvPr/>
        </p:nvCxnSpPr>
        <p:spPr>
          <a:xfrm flipH="1">
            <a:off x="7738110" y="5973075"/>
            <a:ext cx="17373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EB328163-EC3A-4238-ABDA-8E92C89BE6BE}"/>
              </a:ext>
            </a:extLst>
          </p:cNvPr>
          <p:cNvCxnSpPr>
            <a:cxnSpLocks/>
          </p:cNvCxnSpPr>
          <p:nvPr/>
        </p:nvCxnSpPr>
        <p:spPr>
          <a:xfrm flipH="1" flipV="1">
            <a:off x="4890709" y="4710674"/>
            <a:ext cx="4584761" cy="16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>
            <a:extLst>
              <a:ext uri="{FF2B5EF4-FFF2-40B4-BE49-F238E27FC236}">
                <a16:creationId xmlns:a16="http://schemas.microsoft.com/office/drawing/2014/main" id="{E6305D56-0F8D-4CF2-AE98-C335E6E9F827}"/>
              </a:ext>
            </a:extLst>
          </p:cNvPr>
          <p:cNvSpPr/>
          <p:nvPr/>
        </p:nvSpPr>
        <p:spPr>
          <a:xfrm>
            <a:off x="189949" y="1787212"/>
            <a:ext cx="8142521" cy="4945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89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norsk_logo" id="{BA1F1125-86A3-4059-A7F1-7E76CE576184}" vid="{3636A7F6-C131-4496-B866-29485714D8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61FA1560DFA64CA1C74AD97F617F58" ma:contentTypeVersion="25" ma:contentTypeDescription="Opprett et nytt dokument." ma:contentTypeScope="" ma:versionID="bac6a4e469d390249cc9dadf44674db0">
  <xsd:schema xmlns:xsd="http://www.w3.org/2001/XMLSchema" xmlns:xs="http://www.w3.org/2001/XMLSchema" xmlns:p="http://schemas.microsoft.com/office/2006/metadata/properties" xmlns:ns1="http://schemas.microsoft.com/sharepoint/v3" xmlns:ns2="4c1e125b-b772-4d2d-8af8-eec310c9bc7c" xmlns:ns3="6523e425-3997-4398-916d-d9da0d00421c" xmlns:ns4="a8d3ae8b-0286-485e-860c-6421b0992197" xmlns:ns5="18a95495-ab3a-4f33-bd73-095ebdc440dd" targetNamespace="http://schemas.microsoft.com/office/2006/metadata/properties" ma:root="true" ma:fieldsID="c9f90a0267bff34c315146db614f1bac" ns1:_="" ns2:_="" ns3:_="" ns4:_="" ns5:_="">
    <xsd:import namespace="http://schemas.microsoft.com/sharepoint/v3"/>
    <xsd:import namespace="4c1e125b-b772-4d2d-8af8-eec310c9bc7c"/>
    <xsd:import namespace="6523e425-3997-4398-916d-d9da0d00421c"/>
    <xsd:import namespace="a8d3ae8b-0286-485e-860c-6421b0992197"/>
    <xsd:import namespace="18a95495-ab3a-4f33-bd73-095ebdc440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h3ecda64fe994b47aa30e5432815760a" minOccurs="0"/>
                <xsd:element ref="ns2:TaxCatchAll" minOccurs="0"/>
                <xsd:element ref="ns2:df8ae297421a46099bed64514a3fb8ef" minOccurs="0"/>
                <xsd:element ref="ns2:kaa0af3728ae4e579c454f9bb4450f29" minOccurs="0"/>
                <xsd:element ref="ns3:MediaServiceMetadata" minOccurs="0"/>
                <xsd:element ref="ns3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bilde" minOccurs="0"/>
                <xsd:element ref="ns5:SharedWithUsers" minOccurs="0"/>
                <xsd:element ref="ns5:SharedWithDetails" minOccurs="0"/>
                <xsd:element ref="ns4:_Flow_SignoffStatu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h3ecda64fe994b47aa30e5432815760a" ma:index="10" nillable="true" ma:displayName="Dokumenttype_0" ma:hidden="true" ma:internalName="h3ecda64fe994b47aa30e5432815760a">
      <xsd:simpleType>
        <xsd:restriction base="dms:Note"/>
      </xsd:simpleType>
    </xsd:element>
    <xsd:element name="TaxCatchAll" ma:index="11" nillable="true" ma:displayName="Taxonomy Catch All Column" ma:hidden="true" ma:list="{5f1a7873-da3e-443f-b12c-0d2a1939fc69}" ma:internalName="TaxCatchAll" ma:showField="CatchAllData" ma:web="18a95495-ab3a-4f33-bd73-095ebdc44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8ae297421a46099bed64514a3fb8ef" ma:index="12" nillable="true" ma:displayName="Avdelinger_0" ma:hidden="true" ma:internalName="df8ae297421a46099bed64514a3fb8ef">
      <xsd:simpleType>
        <xsd:restriction base="dms:Note"/>
      </xsd:simpleType>
    </xsd:element>
    <xsd:element name="kaa0af3728ae4e579c454f9bb4450f29" ma:index="13" nillable="true" ma:displayName="Klassifisering_0" ma:hidden="true" ma:internalName="kaa0af3728ae4e579c454f9bb4450f29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3e425-3997-4398-916d-d9da0d004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fals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3ae8b-0286-485e-860c-6421b099219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bilde" ma:index="20" nillable="true" ma:displayName="bilde" ma:format="Image" ma:internalName="bild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23" nillable="true" ma:displayName="Godkjenningsstatus" ma:internalName="Godkjenningsstatus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95495-ab3a-4f33-bd73-095ebdc440d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e125b-b772-4d2d-8af8-eec310c9bc7c"/>
    <_Flow_SignoffStatus xmlns="a8d3ae8b-0286-485e-860c-6421b0992197" xsi:nil="true"/>
    <bilde xmlns="a8d3ae8b-0286-485e-860c-6421b0992197">
      <Url xsi:nil="true"/>
      <Description xsi:nil="true"/>
    </bilde>
    <MediaServiceMetadata xmlns="6523e425-3997-4398-916d-d9da0d00421c" xsi:nil="true"/>
    <df8ae297421a46099bed64514a3fb8ef xmlns="4c1e125b-b772-4d2d-8af8-eec310c9bc7c" xsi:nil="true"/>
    <MediaServiceFastMetadata xmlns="6523e425-3997-4398-916d-d9da0d00421c" xsi:nil="true"/>
    <PublishingExpirationDate xmlns="http://schemas.microsoft.com/sharepoint/v3" xsi:nil="true"/>
    <PublishingStartDate xmlns="http://schemas.microsoft.com/sharepoint/v3" xsi:nil="true"/>
    <kaa0af3728ae4e579c454f9bb4450f29 xmlns="4c1e125b-b772-4d2d-8af8-eec310c9bc7c" xsi:nil="true"/>
    <h3ecda64fe994b47aa30e5432815760a xmlns="4c1e125b-b772-4d2d-8af8-eec310c9bc7c" xsi:nil="true"/>
  </documentManagement>
</p:properties>
</file>

<file path=customXml/itemProps1.xml><?xml version="1.0" encoding="utf-8"?>
<ds:datastoreItem xmlns:ds="http://schemas.openxmlformats.org/officeDocument/2006/customXml" ds:itemID="{B96DAE95-C571-465C-9084-1221DEE6D8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4F1C6-C17E-4AAD-A1C2-391DACD37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1e125b-b772-4d2d-8af8-eec310c9bc7c"/>
    <ds:schemaRef ds:uri="6523e425-3997-4398-916d-d9da0d00421c"/>
    <ds:schemaRef ds:uri="a8d3ae8b-0286-485e-860c-6421b0992197"/>
    <ds:schemaRef ds:uri="18a95495-ab3a-4f33-bd73-095ebdc44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6A6C9F-CC46-4872-A13D-C8A4B52FF9ED}">
  <ds:schemaRefs>
    <ds:schemaRef ds:uri="a8d3ae8b-0286-485e-860c-6421b0992197"/>
    <ds:schemaRef ds:uri="http://schemas.microsoft.com/sharepoint/v3"/>
    <ds:schemaRef ds:uri="http://purl.org/dc/terms/"/>
    <ds:schemaRef ds:uri="http://schemas.microsoft.com/office/infopath/2007/PartnerControls"/>
    <ds:schemaRef ds:uri="4c1e125b-b772-4d2d-8af8-eec310c9bc7c"/>
    <ds:schemaRef ds:uri="http://schemas.microsoft.com/office/2006/documentManagement/types"/>
    <ds:schemaRef ds:uri="http://schemas.openxmlformats.org/package/2006/metadata/core-properties"/>
    <ds:schemaRef ds:uri="18a95495-ab3a-4f33-bd73-095ebdc440dd"/>
    <ds:schemaRef ds:uri="http://purl.org/dc/elements/1.1/"/>
    <ds:schemaRef ds:uri="http://schemas.microsoft.com/office/2006/metadata/properties"/>
    <ds:schemaRef ds:uri="6523e425-3997-4398-916d-d9da0d0042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TRFK_ppt_norsk_logo</Template>
  <TotalTime>307</TotalTime>
  <Words>364</Words>
  <Application>Microsoft Office PowerPoint</Application>
  <PresentationFormat>Widescreen</PresentationFormat>
  <Paragraphs>82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TRFK</vt:lpstr>
      <vt:lpstr>Bedriftsnært yrkesfag</vt:lpstr>
      <vt:lpstr>Mandat og hensikt</vt:lpstr>
      <vt:lpstr>Prinsipper for Bedriftsnært yrkesfag</vt:lpstr>
      <vt:lpstr>Årshjul</vt:lpstr>
      <vt:lpstr>BYF-modell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Bedriftsnært yrkesfag</dc:title>
  <dc:creator>Anders Lehn</dc:creator>
  <cp:lastModifiedBy>Anders Lehn</cp:lastModifiedBy>
  <cp:revision>58</cp:revision>
  <dcterms:created xsi:type="dcterms:W3CDTF">2020-10-16T08:21:27Z</dcterms:created>
  <dcterms:modified xsi:type="dcterms:W3CDTF">2021-01-08T12:42:42Z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0x0101006F61FA1560DFA64CA1C74AD97F617F58</vt:lpwstr>
  </property>
  <property fmtid="{D5CDD505-2E9C-101B-9397-08002B2CF9AE}" pid="3" name="Dokumenttype">
    <vt:lpwstr/>
  </property>
  <property fmtid="{D5CDD505-2E9C-101B-9397-08002B2CF9AE}" pid="4" name="Klassifisering">
    <vt:lpwstr/>
  </property>
  <property fmtid="{D5CDD505-2E9C-101B-9397-08002B2CF9AE}" pid="5" name="Avdelinger">
    <vt:lpwstr/>
  </property>
</Properties>
</file>