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presentation.xml" ContentType="application/vnd.openxmlformats-officedocument.presentationml.presentation.main+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slideMasters/slideMaster1.xml" ContentType="application/vnd.openxmlformats-officedocument.presentationml.slideMaster+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1.xml" ContentType="application/vnd.openxmlformats-officedocument.theme+xml"/>
  <Override PartName="/ppt/notesMasters/notesMaster1.xml" ContentType="application/vnd.openxmlformats-officedocument.presentationml.notesMaster+xml"/>
  <Override PartName="/ppt/theme/theme2.xml" ContentType="application/vnd.openxmlformats-officedocument.theme+xml"/>
  <Override PartName="/ppt/tableStyles.xml" ContentType="application/vnd.openxmlformats-officedocument.presentationml.tableStyles+xml"/>
  <Override PartName="/ppt/viewProps.xml" ContentType="application/vnd.openxmlformats-officedocument.presentationml.viewProps+xml"/>
  <Override PartName="/ppt/presProps.xml" ContentType="application/vnd.openxmlformats-officedocument.presentationml.presProps+xml"/>
  <Override PartName="/docProps/core.xml" ContentType="application/vnd.openxmlformats-package.core-properties+xml"/>
  <Override PartName="/docProps/app.xml" ContentType="application/vnd.openxmlformats-officedocument.extended-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3"/>
  </p:notesMasterIdLst>
  <p:sldIdLst>
    <p:sldId id="256" r:id="rId2"/>
    <p:sldId id="285" r:id="rId3"/>
    <p:sldId id="257" r:id="rId4"/>
    <p:sldId id="259" r:id="rId5"/>
    <p:sldId id="266" r:id="rId6"/>
    <p:sldId id="271" r:id="rId7"/>
    <p:sldId id="278" r:id="rId8"/>
    <p:sldId id="273" r:id="rId9"/>
    <p:sldId id="274" r:id="rId10"/>
    <p:sldId id="280" r:id="rId11"/>
    <p:sldId id="286" r:id="rId12"/>
    <p:sldId id="276" r:id="rId13"/>
    <p:sldId id="281" r:id="rId14"/>
    <p:sldId id="279" r:id="rId15"/>
    <p:sldId id="283" r:id="rId16"/>
    <p:sldId id="261" r:id="rId17"/>
    <p:sldId id="262" r:id="rId18"/>
    <p:sldId id="264" r:id="rId19"/>
    <p:sldId id="263" r:id="rId20"/>
    <p:sldId id="282" r:id="rId21"/>
    <p:sldId id="258" r:id="rId22"/>
  </p:sldIdLst>
  <p:sldSz cx="12192000" cy="6858000"/>
  <p:notesSz cx="6797675" cy="9926638"/>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7025" autoAdjust="0"/>
    <p:restoredTop sz="80024" autoAdjust="0"/>
  </p:normalViewPr>
  <p:slideViewPr>
    <p:cSldViewPr snapToGrid="0">
      <p:cViewPr varScale="1">
        <p:scale>
          <a:sx n="91" d="100"/>
          <a:sy n="91" d="100"/>
        </p:scale>
        <p:origin x="1236" y="84"/>
      </p:cViewPr>
      <p:guideLst/>
    </p:cSldViewPr>
  </p:slideViewPr>
  <p:outlineViewPr>
    <p:cViewPr>
      <p:scale>
        <a:sx n="33" d="100"/>
        <a:sy n="33" d="100"/>
      </p:scale>
      <p:origin x="0" y="0"/>
    </p:cViewPr>
  </p:outlineViewPr>
  <p:notesTextViewPr>
    <p:cViewPr>
      <p:scale>
        <a:sx n="1" d="1"/>
        <a:sy n="1" d="1"/>
      </p:scale>
      <p:origin x="0" y="-456"/>
    </p:cViewPr>
  </p:notesTextViewPr>
  <p:notesViewPr>
    <p:cSldViewPr snapToGrid="0">
      <p:cViewPr varScale="1">
        <p:scale>
          <a:sx n="84" d="100"/>
          <a:sy n="84" d="100"/>
        </p:scale>
        <p:origin x="3192" y="78"/>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customXml" Target="../customXml/item2.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28" Type="http://schemas.openxmlformats.org/officeDocument/2006/relationships/customXml" Target="../customXml/item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 Id="rId30" Type="http://schemas.openxmlformats.org/officeDocument/2006/relationships/customXml" Target="../customXml/item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ssholder for topptekst 1"/>
          <p:cNvSpPr>
            <a:spLocks noGrp="1"/>
          </p:cNvSpPr>
          <p:nvPr>
            <p:ph type="hdr" sz="quarter"/>
          </p:nvPr>
        </p:nvSpPr>
        <p:spPr>
          <a:xfrm>
            <a:off x="0" y="0"/>
            <a:ext cx="2945659" cy="498056"/>
          </a:xfrm>
          <a:prstGeom prst="rect">
            <a:avLst/>
          </a:prstGeom>
        </p:spPr>
        <p:txBody>
          <a:bodyPr vert="horz" lIns="91440" tIns="45720" rIns="91440" bIns="45720" rtlCol="0"/>
          <a:lstStyle>
            <a:lvl1pPr algn="l">
              <a:defRPr sz="1200"/>
            </a:lvl1pPr>
          </a:lstStyle>
          <a:p>
            <a:endParaRPr lang="nb-NO"/>
          </a:p>
        </p:txBody>
      </p:sp>
      <p:sp>
        <p:nvSpPr>
          <p:cNvPr id="3" name="Plassholder for dato 2"/>
          <p:cNvSpPr>
            <a:spLocks noGrp="1"/>
          </p:cNvSpPr>
          <p:nvPr>
            <p:ph type="dt" idx="1"/>
          </p:nvPr>
        </p:nvSpPr>
        <p:spPr>
          <a:xfrm>
            <a:off x="3850443" y="0"/>
            <a:ext cx="2945659" cy="498056"/>
          </a:xfrm>
          <a:prstGeom prst="rect">
            <a:avLst/>
          </a:prstGeom>
        </p:spPr>
        <p:txBody>
          <a:bodyPr vert="horz" lIns="91440" tIns="45720" rIns="91440" bIns="45720" rtlCol="0"/>
          <a:lstStyle>
            <a:lvl1pPr algn="r">
              <a:defRPr sz="1200"/>
            </a:lvl1pPr>
          </a:lstStyle>
          <a:p>
            <a:fld id="{0794FF8A-FE10-4D50-8EC5-B83782333D07}" type="datetimeFigureOut">
              <a:rPr lang="nb-NO" smtClean="0"/>
              <a:t>25.03.2021</a:t>
            </a:fld>
            <a:endParaRPr lang="nb-NO"/>
          </a:p>
        </p:txBody>
      </p:sp>
      <p:sp>
        <p:nvSpPr>
          <p:cNvPr id="4" name="Plassholder for lysbilde 3"/>
          <p:cNvSpPr>
            <a:spLocks noGrp="1" noRot="1" noChangeAspect="1"/>
          </p:cNvSpPr>
          <p:nvPr>
            <p:ph type="sldImg" idx="2"/>
          </p:nvPr>
        </p:nvSpPr>
        <p:spPr>
          <a:xfrm>
            <a:off x="422275" y="1241425"/>
            <a:ext cx="5953125" cy="3349625"/>
          </a:xfrm>
          <a:prstGeom prst="rect">
            <a:avLst/>
          </a:prstGeom>
          <a:noFill/>
          <a:ln w="12700">
            <a:solidFill>
              <a:prstClr val="black"/>
            </a:solidFill>
          </a:ln>
        </p:spPr>
        <p:txBody>
          <a:bodyPr vert="horz" lIns="91440" tIns="45720" rIns="91440" bIns="45720" rtlCol="0" anchor="ctr"/>
          <a:lstStyle/>
          <a:p>
            <a:endParaRPr lang="nb-NO"/>
          </a:p>
        </p:txBody>
      </p:sp>
      <p:sp>
        <p:nvSpPr>
          <p:cNvPr id="5" name="Plassholder for notater 4"/>
          <p:cNvSpPr>
            <a:spLocks noGrp="1"/>
          </p:cNvSpPr>
          <p:nvPr>
            <p:ph type="body" sz="quarter" idx="3"/>
          </p:nvPr>
        </p:nvSpPr>
        <p:spPr>
          <a:xfrm>
            <a:off x="679768" y="4777194"/>
            <a:ext cx="5438140" cy="3908614"/>
          </a:xfrm>
          <a:prstGeom prst="rect">
            <a:avLst/>
          </a:prstGeom>
        </p:spPr>
        <p:txBody>
          <a:bodyPr vert="horz" lIns="91440" tIns="45720" rIns="91440" bIns="45720" rtlCol="0"/>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6" name="Plassholder for bunntekst 5"/>
          <p:cNvSpPr>
            <a:spLocks noGrp="1"/>
          </p:cNvSpPr>
          <p:nvPr>
            <p:ph type="ftr" sz="quarter" idx="4"/>
          </p:nvPr>
        </p:nvSpPr>
        <p:spPr>
          <a:xfrm>
            <a:off x="0" y="9428584"/>
            <a:ext cx="2945659" cy="498055"/>
          </a:xfrm>
          <a:prstGeom prst="rect">
            <a:avLst/>
          </a:prstGeom>
        </p:spPr>
        <p:txBody>
          <a:bodyPr vert="horz" lIns="91440" tIns="45720" rIns="91440" bIns="45720" rtlCol="0" anchor="b"/>
          <a:lstStyle>
            <a:lvl1pPr algn="l">
              <a:defRPr sz="1200"/>
            </a:lvl1pPr>
          </a:lstStyle>
          <a:p>
            <a:endParaRPr lang="nb-NO"/>
          </a:p>
        </p:txBody>
      </p:sp>
      <p:sp>
        <p:nvSpPr>
          <p:cNvPr id="7" name="Plassholder for lysbildenummer 6"/>
          <p:cNvSpPr>
            <a:spLocks noGrp="1"/>
          </p:cNvSpPr>
          <p:nvPr>
            <p:ph type="sldNum" sz="quarter" idx="5"/>
          </p:nvPr>
        </p:nvSpPr>
        <p:spPr>
          <a:xfrm>
            <a:off x="3850443" y="9428584"/>
            <a:ext cx="2945659" cy="498055"/>
          </a:xfrm>
          <a:prstGeom prst="rect">
            <a:avLst/>
          </a:prstGeom>
        </p:spPr>
        <p:txBody>
          <a:bodyPr vert="horz" lIns="91440" tIns="45720" rIns="91440" bIns="45720" rtlCol="0" anchor="b"/>
          <a:lstStyle>
            <a:lvl1pPr algn="r">
              <a:defRPr sz="1200"/>
            </a:lvl1pPr>
          </a:lstStyle>
          <a:p>
            <a:fld id="{D04C6C11-3A0F-46C4-B478-12B14B4A25A5}" type="slidenum">
              <a:rPr lang="nb-NO" smtClean="0"/>
              <a:t>‹#›</a:t>
            </a:fld>
            <a:endParaRPr lang="nb-NO"/>
          </a:p>
        </p:txBody>
      </p:sp>
    </p:spTree>
    <p:extLst>
      <p:ext uri="{BB962C8B-B14F-4D97-AF65-F5344CB8AC3E}">
        <p14:creationId xmlns:p14="http://schemas.microsoft.com/office/powerpoint/2010/main" val="161196457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3" Type="http://schemas.openxmlformats.org/officeDocument/2006/relationships/hyperlink" Target="https://www.udir.no/eksamen-og-prover/eksamen/muntlig-eksamen/" TargetMode="External"/><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sz="1200" b="0" i="0" u="none" strike="noStrike" kern="1200" dirty="0">
                <a:solidFill>
                  <a:schemeClr val="tx1"/>
                </a:solidFill>
                <a:effectLst/>
                <a:latin typeface="+mn-lt"/>
                <a:ea typeface="+mn-ea"/>
                <a:cs typeface="+mn-cs"/>
              </a:rPr>
              <a:t>NB: Matematikk </a:t>
            </a:r>
            <a:r>
              <a:rPr lang="nb-NO" sz="1200" b="0" i="0" u="none" strike="noStrike" kern="1200" dirty="0" err="1">
                <a:solidFill>
                  <a:schemeClr val="tx1"/>
                </a:solidFill>
                <a:effectLst/>
                <a:latin typeface="+mn-lt"/>
                <a:ea typeface="+mn-ea"/>
                <a:cs typeface="+mn-cs"/>
              </a:rPr>
              <a:t>X</a:t>
            </a:r>
            <a:r>
              <a:rPr lang="nb-NO" sz="1200" b="0" i="0" u="none" strike="noStrike" kern="1200" dirty="0">
                <a:solidFill>
                  <a:schemeClr val="tx1"/>
                </a:solidFill>
                <a:effectLst/>
                <a:latin typeface="+mn-lt"/>
                <a:ea typeface="+mn-ea"/>
                <a:cs typeface="+mn-cs"/>
              </a:rPr>
              <a:t> har eksamensform M. 30 min forberedelse/inntil 30 min eksaminering. Annen modell enn MP.</a:t>
            </a:r>
            <a:endParaRPr lang="nb-NO" dirty="0"/>
          </a:p>
        </p:txBody>
      </p:sp>
      <p:sp>
        <p:nvSpPr>
          <p:cNvPr id="4" name="Plassholder for lysbildenummer 3"/>
          <p:cNvSpPr>
            <a:spLocks noGrp="1"/>
          </p:cNvSpPr>
          <p:nvPr>
            <p:ph type="sldNum" sz="quarter" idx="5"/>
          </p:nvPr>
        </p:nvSpPr>
        <p:spPr/>
        <p:txBody>
          <a:bodyPr/>
          <a:lstStyle/>
          <a:p>
            <a:fld id="{D04C6C11-3A0F-46C4-B478-12B14B4A25A5}" type="slidenum">
              <a:rPr lang="nb-NO" smtClean="0"/>
              <a:t>1</a:t>
            </a:fld>
            <a:endParaRPr lang="nb-NO"/>
          </a:p>
        </p:txBody>
      </p:sp>
    </p:spTree>
    <p:extLst>
      <p:ext uri="{BB962C8B-B14F-4D97-AF65-F5344CB8AC3E}">
        <p14:creationId xmlns:p14="http://schemas.microsoft.com/office/powerpoint/2010/main" val="245104156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dirty="0"/>
              <a:t>Tenk taksonomi under utspørring.</a:t>
            </a:r>
          </a:p>
          <a:p>
            <a:endParaRPr lang="nb-NO" dirty="0"/>
          </a:p>
          <a:p>
            <a:r>
              <a:rPr lang="nb-NO" dirty="0"/>
              <a:t>Ikke «bor» i «kunnskapshull»: Bytt tema hvis det ikke er noe mer å hente.</a:t>
            </a:r>
          </a:p>
        </p:txBody>
      </p:sp>
      <p:sp>
        <p:nvSpPr>
          <p:cNvPr id="4" name="Plassholder for lysbildenummer 3"/>
          <p:cNvSpPr>
            <a:spLocks noGrp="1"/>
          </p:cNvSpPr>
          <p:nvPr>
            <p:ph type="sldNum" sz="quarter" idx="5"/>
          </p:nvPr>
        </p:nvSpPr>
        <p:spPr/>
        <p:txBody>
          <a:bodyPr/>
          <a:lstStyle/>
          <a:p>
            <a:fld id="{D04C6C11-3A0F-46C4-B478-12B14B4A25A5}" type="slidenum">
              <a:rPr lang="nb-NO" smtClean="0"/>
              <a:t>10</a:t>
            </a:fld>
            <a:endParaRPr lang="nb-NO"/>
          </a:p>
        </p:txBody>
      </p:sp>
    </p:spTree>
    <p:extLst>
      <p:ext uri="{BB962C8B-B14F-4D97-AF65-F5344CB8AC3E}">
        <p14:creationId xmlns:p14="http://schemas.microsoft.com/office/powerpoint/2010/main" val="188233093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rtl="0" fontAlgn="base"/>
            <a:r>
              <a:rPr lang="nb-NO" sz="1200" b="0" i="0" u="none" strike="noStrike" kern="1200" dirty="0">
                <a:solidFill>
                  <a:schemeClr val="tx1"/>
                </a:solidFill>
                <a:effectLst/>
                <a:latin typeface="+mn-lt"/>
                <a:ea typeface="+mn-ea"/>
                <a:cs typeface="+mn-cs"/>
              </a:rPr>
              <a:t>Utstyr må bestilles innen to virkedager før eksamen.</a:t>
            </a:r>
            <a:r>
              <a:rPr lang="en-US" sz="1200" b="0" i="0" kern="1200" dirty="0">
                <a:solidFill>
                  <a:schemeClr val="tx1"/>
                </a:solidFill>
                <a:effectLst/>
                <a:latin typeface="+mn-lt"/>
                <a:ea typeface="+mn-ea"/>
                <a:cs typeface="+mn-cs"/>
              </a:rPr>
              <a:t>​</a:t>
            </a:r>
            <a:endParaRPr lang="en-US" b="0" i="0" dirty="0">
              <a:effectLst/>
            </a:endParaRPr>
          </a:p>
          <a:p>
            <a:pPr rtl="0" fontAlgn="base"/>
            <a:r>
              <a:rPr lang="nb-NO" sz="1200" b="0" i="0" kern="1200" dirty="0">
                <a:solidFill>
                  <a:schemeClr val="tx1"/>
                </a:solidFill>
                <a:effectLst/>
                <a:latin typeface="+mn-lt"/>
                <a:ea typeface="+mn-ea"/>
                <a:cs typeface="+mn-cs"/>
              </a:rPr>
              <a:t>​</a:t>
            </a:r>
            <a:endParaRPr lang="nb-NO" b="0" i="0" dirty="0">
              <a:effectLst/>
            </a:endParaRPr>
          </a:p>
          <a:p>
            <a:pPr rtl="0" fontAlgn="base"/>
            <a:r>
              <a:rPr lang="nb-NO" sz="1200" b="0" i="0" u="none" strike="noStrike" kern="1200" dirty="0">
                <a:solidFill>
                  <a:schemeClr val="tx1"/>
                </a:solidFill>
                <a:effectLst/>
                <a:latin typeface="+mn-lt"/>
                <a:ea typeface="+mn-ea"/>
                <a:cs typeface="+mn-cs"/>
              </a:rPr>
              <a:t>NB: Mulige praktiske innslag, ikke alle tenkelige. Sensorene kan velge andre praktiske innslag, så lenge disse tar utgangspunkt i læreplanen og ivaretar krav til sikkerhet.</a:t>
            </a:r>
            <a:r>
              <a:rPr lang="en-US" sz="1200" b="0" i="0" kern="1200" dirty="0">
                <a:solidFill>
                  <a:schemeClr val="tx1"/>
                </a:solidFill>
                <a:effectLst/>
                <a:latin typeface="+mn-lt"/>
                <a:ea typeface="+mn-ea"/>
                <a:cs typeface="+mn-cs"/>
              </a:rPr>
              <a:t>​</a:t>
            </a:r>
            <a:endParaRPr lang="en-US" b="0" i="0" dirty="0">
              <a:effectLst/>
            </a:endParaRPr>
          </a:p>
          <a:p>
            <a:pPr rtl="0" fontAlgn="base"/>
            <a:r>
              <a:rPr lang="nb-NO" sz="1200" b="0" i="0" kern="1200" dirty="0">
                <a:solidFill>
                  <a:schemeClr val="tx1"/>
                </a:solidFill>
                <a:effectLst/>
                <a:latin typeface="+mn-lt"/>
                <a:ea typeface="+mn-ea"/>
                <a:cs typeface="+mn-cs"/>
              </a:rPr>
              <a:t>​</a:t>
            </a:r>
            <a:endParaRPr lang="nb-NO" b="0" i="0" dirty="0">
              <a:effectLst/>
            </a:endParaRPr>
          </a:p>
          <a:p>
            <a:pPr rtl="0" fontAlgn="base"/>
            <a:r>
              <a:rPr lang="nb-NO" sz="1200" b="0" i="0" u="none" strike="noStrike" kern="1200" dirty="0">
                <a:solidFill>
                  <a:schemeClr val="tx1"/>
                </a:solidFill>
                <a:effectLst/>
                <a:latin typeface="+mn-lt"/>
                <a:ea typeface="+mn-ea"/>
                <a:cs typeface="+mn-cs"/>
              </a:rPr>
              <a:t>LK20: Liste over mulige praktiske innslag er på vei. Ta gjerne kontakt på e-post for midlertidig liste over mulige praktiske innslag. </a:t>
            </a:r>
            <a:endParaRPr lang="nb-NO" dirty="0"/>
          </a:p>
        </p:txBody>
      </p:sp>
      <p:sp>
        <p:nvSpPr>
          <p:cNvPr id="4" name="Plassholder for lysbildenummer 3"/>
          <p:cNvSpPr>
            <a:spLocks noGrp="1"/>
          </p:cNvSpPr>
          <p:nvPr>
            <p:ph type="sldNum" sz="quarter" idx="5"/>
          </p:nvPr>
        </p:nvSpPr>
        <p:spPr/>
        <p:txBody>
          <a:bodyPr/>
          <a:lstStyle/>
          <a:p>
            <a:fld id="{D04C6C11-3A0F-46C4-B478-12B14B4A25A5}" type="slidenum">
              <a:rPr lang="nb-NO" smtClean="0"/>
              <a:t>11</a:t>
            </a:fld>
            <a:endParaRPr lang="nb-NO"/>
          </a:p>
        </p:txBody>
      </p:sp>
    </p:spTree>
    <p:extLst>
      <p:ext uri="{BB962C8B-B14F-4D97-AF65-F5344CB8AC3E}">
        <p14:creationId xmlns:p14="http://schemas.microsoft.com/office/powerpoint/2010/main" val="244180770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dirty="0"/>
              <a:t>Eksamen skal alltid vurderes av 2 sensorer.</a:t>
            </a:r>
          </a:p>
          <a:p>
            <a:endParaRPr lang="nb-NO" dirty="0"/>
          </a:p>
          <a:p>
            <a:r>
              <a:rPr lang="nb-NO" dirty="0"/>
              <a:t>Alt privatisten sier under eksamen skal være en del av vurderingsgrunnlaget. Også fremlegget er en del av vurderingsgrunnlaget!</a:t>
            </a:r>
          </a:p>
          <a:p>
            <a:endParaRPr lang="nb-NO" dirty="0"/>
          </a:p>
          <a:p>
            <a:pPr marL="0" marR="0" lvl="0" indent="0" algn="l" defTabSz="914400" rtl="0" eaLnBrk="1" fontAlgn="auto" latinLnBrk="0" hangingPunct="1">
              <a:lnSpc>
                <a:spcPct val="100000"/>
              </a:lnSpc>
              <a:spcBef>
                <a:spcPts val="0"/>
              </a:spcBef>
              <a:spcAft>
                <a:spcPts val="0"/>
              </a:spcAft>
              <a:buClrTx/>
              <a:buSzTx/>
              <a:buFontTx/>
              <a:buNone/>
              <a:tabLst/>
              <a:defRPr/>
            </a:pPr>
            <a:r>
              <a:rPr lang="nb-NO" dirty="0" err="1"/>
              <a:t>Forberedelsesdelen</a:t>
            </a:r>
            <a:r>
              <a:rPr lang="nb-NO" dirty="0"/>
              <a:t> er ikke en del av vurderingsgrunnlaget. Hjelpemidler som benyttes under eksamen (notatarket) skal ikke vurderes. Det er hva kandidaten sier under eksamen som skal vurderes. Sensorene må vurdere i hvilken grad dette benyttes. Hvis kandidaten til enhver tid tar i bruk hjelpemidlet og er veldig avhengig av dette/leser opp på uselvstendig måte fra arket, vil dette kunne påvirke resultatet. Sterkt presterende kandidater bruker i større grad notatarket til stikkord, og snakker fritt med egne ord rundt disse.</a:t>
            </a:r>
          </a:p>
          <a:p>
            <a:endParaRPr lang="nb-NO" dirty="0"/>
          </a:p>
          <a:p>
            <a:r>
              <a:rPr lang="nb-NO" dirty="0"/>
              <a:t>Sensorene kan eksempelvis ikke si at fremlegget teller 20 prosent, fordypningsemnet i REA3008 Geofag 1 30 prosent eller lignende.</a:t>
            </a:r>
          </a:p>
          <a:p>
            <a:endParaRPr lang="nb-NO" dirty="0"/>
          </a:p>
          <a:p>
            <a:r>
              <a:rPr lang="nb-NO" dirty="0"/>
              <a:t>Notatarket fra forberedelsen skal ikke være gjenstand for vurdering.</a:t>
            </a:r>
          </a:p>
          <a:p>
            <a:endParaRPr lang="nb-NO" dirty="0"/>
          </a:p>
          <a:p>
            <a:r>
              <a:rPr lang="nb-NO" dirty="0"/>
              <a:t>Ikke anledning til å sammenligne kandidatenes prestasjon under eksamen.</a:t>
            </a:r>
          </a:p>
          <a:p>
            <a:endParaRPr lang="nb-NO" dirty="0"/>
          </a:p>
        </p:txBody>
      </p:sp>
      <p:sp>
        <p:nvSpPr>
          <p:cNvPr id="4" name="Plassholder for lysbildenummer 3"/>
          <p:cNvSpPr>
            <a:spLocks noGrp="1"/>
          </p:cNvSpPr>
          <p:nvPr>
            <p:ph type="sldNum" sz="quarter" idx="5"/>
          </p:nvPr>
        </p:nvSpPr>
        <p:spPr/>
        <p:txBody>
          <a:bodyPr/>
          <a:lstStyle/>
          <a:p>
            <a:fld id="{D04C6C11-3A0F-46C4-B478-12B14B4A25A5}" type="slidenum">
              <a:rPr lang="nb-NO" smtClean="0"/>
              <a:t>12</a:t>
            </a:fld>
            <a:endParaRPr lang="nb-NO"/>
          </a:p>
        </p:txBody>
      </p:sp>
    </p:spTree>
    <p:extLst>
      <p:ext uri="{BB962C8B-B14F-4D97-AF65-F5344CB8AC3E}">
        <p14:creationId xmlns:p14="http://schemas.microsoft.com/office/powerpoint/2010/main" val="211725011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dirty="0"/>
              <a:t>Hvis uenighet om karakter: Sensor 2 avgjør, hjemla i forskrift.</a:t>
            </a:r>
          </a:p>
          <a:p>
            <a:endParaRPr lang="nb-NO" dirty="0"/>
          </a:p>
          <a:p>
            <a:r>
              <a:rPr lang="nb-NO" dirty="0"/>
              <a:t>Karakter med begrunnelse oppgis etter hver privatist!</a:t>
            </a:r>
          </a:p>
          <a:p>
            <a:endParaRPr lang="nb-NO" dirty="0"/>
          </a:p>
          <a:p>
            <a:r>
              <a:rPr lang="nb-NO" dirty="0"/>
              <a:t>Privatistreglementet: Kjennetegn er publisert her. Privatistene skal vite på forhånd hva det legges vekt på i vurderinga av deres kompetanse. Viktig vurderingsverktøy for sensorene, basis for karakterfastsettelsen. Refereres til når begrunnelse for karakter gis.</a:t>
            </a:r>
          </a:p>
          <a:p>
            <a:endParaRPr lang="nb-NO" dirty="0"/>
          </a:p>
          <a:p>
            <a:r>
              <a:rPr lang="nb-NO" dirty="0"/>
              <a:t>Det er fortsatt kompetansemålene i læreplanen som er grunnlag for vurdering, og kjennetegnene må derfor brukes sammen med læreplanen. Kjennetegnene er kvalitetsbeskrivelser av hvordan privatistenes kompetanse kan se ut på ulike nivå.</a:t>
            </a:r>
          </a:p>
          <a:p>
            <a:endParaRPr lang="nb-NO" dirty="0"/>
          </a:p>
          <a:p>
            <a:pPr marL="0" marR="0" lvl="0" indent="0" algn="l" defTabSz="914400" rtl="0" eaLnBrk="1" fontAlgn="auto" latinLnBrk="0" hangingPunct="1">
              <a:lnSpc>
                <a:spcPct val="100000"/>
              </a:lnSpc>
              <a:spcBef>
                <a:spcPts val="0"/>
              </a:spcBef>
              <a:spcAft>
                <a:spcPts val="0"/>
              </a:spcAft>
              <a:buClrTx/>
              <a:buSzTx/>
              <a:buFontTx/>
              <a:buNone/>
              <a:tabLst/>
              <a:defRPr/>
            </a:pPr>
            <a:r>
              <a:rPr lang="nb-NO" dirty="0"/>
              <a:t>NB: Kjennetegnene er for LK06. For LK20: Se senere lysark.</a:t>
            </a:r>
          </a:p>
          <a:p>
            <a:endParaRPr lang="nb-NO" dirty="0"/>
          </a:p>
          <a:p>
            <a:r>
              <a:rPr lang="nb-NO" dirty="0"/>
              <a:t>Profesjonalitet: Sensor skal kun vurdere den kompetansen som kommer til syne under eksamen, og ingenting annet. Likegyldig om en tidligere elev eller nåværende elev dukker opp på privatisteksamen. Ha bevissthet om eventuelle fordommer.</a:t>
            </a:r>
          </a:p>
          <a:p>
            <a:endParaRPr lang="nb-NO" dirty="0"/>
          </a:p>
          <a:p>
            <a:r>
              <a:rPr lang="nb-NO" dirty="0"/>
              <a:t>Inhabilitet. Slektskap/familie.</a:t>
            </a:r>
          </a:p>
          <a:p>
            <a:endParaRPr lang="nb-NO" dirty="0"/>
          </a:p>
          <a:p>
            <a:r>
              <a:rPr lang="nb-NO" dirty="0"/>
              <a:t>Vurderingstaksonomi. Instruksjonsverb i kompetansemålene i læreplanen; drøfte, redegjøre, analysere osv. Ikke krev drøfting der aktuelt kompetansemål kun krever redegjørelse, for eksempel.</a:t>
            </a:r>
          </a:p>
          <a:p>
            <a:endParaRPr lang="nb-NO" dirty="0"/>
          </a:p>
          <a:p>
            <a:endParaRPr lang="nb-NO" dirty="0"/>
          </a:p>
          <a:p>
            <a:endParaRPr lang="nb-NO" dirty="0"/>
          </a:p>
          <a:p>
            <a:endParaRPr lang="nb-NO" dirty="0"/>
          </a:p>
        </p:txBody>
      </p:sp>
      <p:sp>
        <p:nvSpPr>
          <p:cNvPr id="4" name="Plassholder for lysbildenummer 3"/>
          <p:cNvSpPr>
            <a:spLocks noGrp="1"/>
          </p:cNvSpPr>
          <p:nvPr>
            <p:ph type="sldNum" sz="quarter" idx="5"/>
          </p:nvPr>
        </p:nvSpPr>
        <p:spPr/>
        <p:txBody>
          <a:bodyPr/>
          <a:lstStyle/>
          <a:p>
            <a:fld id="{D04C6C11-3A0F-46C4-B478-12B14B4A25A5}" type="slidenum">
              <a:rPr lang="nb-NO" smtClean="0"/>
              <a:t>13</a:t>
            </a:fld>
            <a:endParaRPr lang="nb-NO"/>
          </a:p>
        </p:txBody>
      </p:sp>
    </p:spTree>
    <p:extLst>
      <p:ext uri="{BB962C8B-B14F-4D97-AF65-F5344CB8AC3E}">
        <p14:creationId xmlns:p14="http://schemas.microsoft.com/office/powerpoint/2010/main" val="362290723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b-NO"/>
          </a:p>
        </p:txBody>
      </p:sp>
      <p:sp>
        <p:nvSpPr>
          <p:cNvPr id="4" name="Plassholder for lysbildenummer 3"/>
          <p:cNvSpPr>
            <a:spLocks noGrp="1"/>
          </p:cNvSpPr>
          <p:nvPr>
            <p:ph type="sldNum" sz="quarter" idx="5"/>
          </p:nvPr>
        </p:nvSpPr>
        <p:spPr/>
        <p:txBody>
          <a:bodyPr/>
          <a:lstStyle/>
          <a:p>
            <a:fld id="{D04C6C11-3A0F-46C4-B478-12B14B4A25A5}" type="slidenum">
              <a:rPr lang="nb-NO" smtClean="0"/>
              <a:t>14</a:t>
            </a:fld>
            <a:endParaRPr lang="nb-NO"/>
          </a:p>
        </p:txBody>
      </p:sp>
    </p:spTree>
    <p:extLst>
      <p:ext uri="{BB962C8B-B14F-4D97-AF65-F5344CB8AC3E}">
        <p14:creationId xmlns:p14="http://schemas.microsoft.com/office/powerpoint/2010/main" val="156867142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dirty="0"/>
              <a:t>Henting og </a:t>
            </a:r>
            <a:r>
              <a:rPr lang="nb-NO" dirty="0" err="1"/>
              <a:t>bringing</a:t>
            </a:r>
            <a:r>
              <a:rPr lang="nb-NO" dirty="0"/>
              <a:t> av kandidater. Ingen regler for dette.</a:t>
            </a:r>
          </a:p>
          <a:p>
            <a:endParaRPr lang="nb-NO" dirty="0"/>
          </a:p>
          <a:p>
            <a:r>
              <a:rPr lang="nb-NO" dirty="0"/>
              <a:t>Sensor 2 må gjerne delta i samtalen. Mål: Få til en god fagsamtale. </a:t>
            </a:r>
          </a:p>
          <a:p>
            <a:endParaRPr lang="nb-NO" dirty="0"/>
          </a:p>
          <a:p>
            <a:r>
              <a:rPr lang="nb-NO" dirty="0"/>
              <a:t>Sensor 2 gir gjerne begrunnelsen til slutt. Må gjerne støtte hverandre her også.</a:t>
            </a:r>
          </a:p>
        </p:txBody>
      </p:sp>
      <p:sp>
        <p:nvSpPr>
          <p:cNvPr id="4" name="Plassholder for lysbildenummer 3"/>
          <p:cNvSpPr>
            <a:spLocks noGrp="1"/>
          </p:cNvSpPr>
          <p:nvPr>
            <p:ph type="sldNum" sz="quarter" idx="5"/>
          </p:nvPr>
        </p:nvSpPr>
        <p:spPr/>
        <p:txBody>
          <a:bodyPr/>
          <a:lstStyle/>
          <a:p>
            <a:fld id="{D04C6C11-3A0F-46C4-B478-12B14B4A25A5}" type="slidenum">
              <a:rPr lang="nb-NO" smtClean="0"/>
              <a:t>15</a:t>
            </a:fld>
            <a:endParaRPr lang="nb-NO"/>
          </a:p>
        </p:txBody>
      </p:sp>
    </p:spTree>
    <p:extLst>
      <p:ext uri="{BB962C8B-B14F-4D97-AF65-F5344CB8AC3E}">
        <p14:creationId xmlns:p14="http://schemas.microsoft.com/office/powerpoint/2010/main" val="297653047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dirty="0"/>
              <a:t>Eksempelvis REA3008 Geofag 1.</a:t>
            </a:r>
          </a:p>
        </p:txBody>
      </p:sp>
      <p:sp>
        <p:nvSpPr>
          <p:cNvPr id="4" name="Plassholder for lysbildenummer 3"/>
          <p:cNvSpPr>
            <a:spLocks noGrp="1"/>
          </p:cNvSpPr>
          <p:nvPr>
            <p:ph type="sldNum" sz="quarter" idx="5"/>
          </p:nvPr>
        </p:nvSpPr>
        <p:spPr/>
        <p:txBody>
          <a:bodyPr/>
          <a:lstStyle/>
          <a:p>
            <a:fld id="{D04C6C11-3A0F-46C4-B478-12B14B4A25A5}" type="slidenum">
              <a:rPr lang="nb-NO" smtClean="0"/>
              <a:t>16</a:t>
            </a:fld>
            <a:endParaRPr lang="nb-NO"/>
          </a:p>
        </p:txBody>
      </p:sp>
    </p:spTree>
    <p:extLst>
      <p:ext uri="{BB962C8B-B14F-4D97-AF65-F5344CB8AC3E}">
        <p14:creationId xmlns:p14="http://schemas.microsoft.com/office/powerpoint/2010/main" val="137157931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b-NO" dirty="0"/>
          </a:p>
        </p:txBody>
      </p:sp>
      <p:sp>
        <p:nvSpPr>
          <p:cNvPr id="4" name="Plassholder for lysbildenummer 3"/>
          <p:cNvSpPr>
            <a:spLocks noGrp="1"/>
          </p:cNvSpPr>
          <p:nvPr>
            <p:ph type="sldNum" sz="quarter" idx="5"/>
          </p:nvPr>
        </p:nvSpPr>
        <p:spPr/>
        <p:txBody>
          <a:bodyPr/>
          <a:lstStyle/>
          <a:p>
            <a:fld id="{D04C6C11-3A0F-46C4-B478-12B14B4A25A5}" type="slidenum">
              <a:rPr lang="nb-NO" smtClean="0"/>
              <a:t>17</a:t>
            </a:fld>
            <a:endParaRPr lang="nb-NO"/>
          </a:p>
        </p:txBody>
      </p:sp>
    </p:spTree>
    <p:extLst>
      <p:ext uri="{BB962C8B-B14F-4D97-AF65-F5344CB8AC3E}">
        <p14:creationId xmlns:p14="http://schemas.microsoft.com/office/powerpoint/2010/main" val="376466105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dirty="0"/>
              <a:t>De nasjonale kjennetegnene er laga med tanke på standpunktvurdering, men er såpass generelle at de også kan benyttes ved eksamen.</a:t>
            </a:r>
          </a:p>
          <a:p>
            <a:endParaRPr lang="nb-NO" dirty="0"/>
          </a:p>
          <a:p>
            <a:r>
              <a:rPr lang="nb-NO" dirty="0"/>
              <a:t>Teksten om faget LK20 = Dette er nytt med Fagfornyelsen. Med «teksten om faget» menes fagets relevans og verdigrunnlag, kjerneelementer i faget, tverrfaglige tema og grunnleggende ferdigheter i faget. Teksten om faget knytter læreplanene til den felles overordnede delen av læreplanverket. Sensorene må være bevisste på sammenhengen mellom de ulike delene av læreplanene. </a:t>
            </a:r>
          </a:p>
          <a:p>
            <a:r>
              <a:rPr lang="nb-NO" dirty="0"/>
              <a:t>NB: Denne presiseringen om teksten om faget gjelder for læreplaner i LK20! LK06: Dette gjelder: «Grunnlaget for vurdering i fag er kompetansemålene i læreplanene for fag slik de er fastsatt i læreplanverket».</a:t>
            </a:r>
          </a:p>
          <a:p>
            <a:endParaRPr lang="nb-NO" dirty="0"/>
          </a:p>
          <a:p>
            <a:r>
              <a:rPr lang="nb-NO" dirty="0"/>
              <a:t>Ikke se seg blind på kompetansemålene.</a:t>
            </a:r>
          </a:p>
          <a:p>
            <a:endParaRPr lang="nb-NO" dirty="0"/>
          </a:p>
          <a:p>
            <a:r>
              <a:rPr lang="nb-NO" dirty="0"/>
              <a:t>Fagfornyelsen har kommet litt i andre rekke for oss. Ikke helt der vi burde ha vært. Men det kommer! Korona har krevd sitt. Vurderingsfellesskap m.m. er satt på vent, men vi kommer til å fortsette med konseptet når omstendighetene tillater det.</a:t>
            </a:r>
          </a:p>
          <a:p>
            <a:endParaRPr lang="nb-NO" dirty="0"/>
          </a:p>
          <a:p>
            <a:r>
              <a:rPr lang="nb-NO" dirty="0"/>
              <a:t>Tverrfaglige tema: Urimelig å behandle tverrfaglige tema på samme måte som for en elev som har opplæring i skole i et helt år. Helt ulike forutsetninger! Privatisten har ikke de samme mulighetene for f. eks. tverrfaglige prosjekter.</a:t>
            </a:r>
          </a:p>
          <a:p>
            <a:endParaRPr lang="nb-NO" dirty="0"/>
          </a:p>
          <a:p>
            <a:r>
              <a:rPr lang="nb-NO" dirty="0"/>
              <a:t>Tverrfaglige emner er fagspesifikke og blir tatt opp i kompetansemålene?</a:t>
            </a:r>
          </a:p>
          <a:p>
            <a:endParaRPr lang="nb-NO" dirty="0"/>
          </a:p>
          <a:p>
            <a:r>
              <a:rPr lang="nb-NO" dirty="0"/>
              <a:t>https://www.udir.no/laring-og-trivsel/dybdelaring/</a:t>
            </a:r>
          </a:p>
          <a:p>
            <a:r>
              <a:rPr lang="nb-NO" b="1" dirty="0"/>
              <a:t>Definisjon av dybdelæring</a:t>
            </a:r>
          </a:p>
          <a:p>
            <a:r>
              <a:rPr lang="nb-NO" dirty="0"/>
              <a:t>Vi definerer dybdelæring som det å gradvis utvikle kunnskap og varig forståelse av begreper, metoder og sammenhenger i fag og mellom fagområder. Det innebærer at vi reflekterer over egen læring og bruker det vi har lært på ulike måter i kjente og ukjente situasjoner, alene eller sammen med andre.</a:t>
            </a:r>
          </a:p>
          <a:p>
            <a:endParaRPr lang="nb-NO" dirty="0"/>
          </a:p>
          <a:p>
            <a:r>
              <a:rPr lang="nb-NO" dirty="0"/>
              <a:t>Både dybdelæring og tverrfaglighet er nært knyttet til klasseromsundervisning. Vær bevisst på at privatisten ikke har de samme forutsetningene.</a:t>
            </a:r>
          </a:p>
          <a:p>
            <a:endParaRPr lang="nb-NO" dirty="0"/>
          </a:p>
          <a:p>
            <a:r>
              <a:rPr lang="nb-NO" dirty="0"/>
              <a:t>Overordna del og kompetansebegrepet.</a:t>
            </a:r>
          </a:p>
          <a:p>
            <a:endParaRPr lang="nb-NO" dirty="0"/>
          </a:p>
          <a:p>
            <a:r>
              <a:rPr lang="nb-NO" dirty="0"/>
              <a:t>Fagfornyelsen generelt: Eksamenskontoret har ikke fasiten, svar på alle spm. Vi kan i stedet dra frem noen problemstillinger som legger til rette for refleksjon ute blant lærerne/sensorene.</a:t>
            </a:r>
          </a:p>
          <a:p>
            <a:endParaRPr lang="nb-NO" dirty="0"/>
          </a:p>
        </p:txBody>
      </p:sp>
      <p:sp>
        <p:nvSpPr>
          <p:cNvPr id="4" name="Plassholder for lysbildenummer 3"/>
          <p:cNvSpPr>
            <a:spLocks noGrp="1"/>
          </p:cNvSpPr>
          <p:nvPr>
            <p:ph type="sldNum" sz="quarter" idx="5"/>
          </p:nvPr>
        </p:nvSpPr>
        <p:spPr/>
        <p:txBody>
          <a:bodyPr/>
          <a:lstStyle/>
          <a:p>
            <a:fld id="{D04C6C11-3A0F-46C4-B478-12B14B4A25A5}" type="slidenum">
              <a:rPr lang="nb-NO" smtClean="0"/>
              <a:t>18</a:t>
            </a:fld>
            <a:endParaRPr lang="nb-NO"/>
          </a:p>
        </p:txBody>
      </p:sp>
    </p:spTree>
    <p:extLst>
      <p:ext uri="{BB962C8B-B14F-4D97-AF65-F5344CB8AC3E}">
        <p14:creationId xmlns:p14="http://schemas.microsoft.com/office/powerpoint/2010/main" val="412957645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dirty="0"/>
              <a:t>Agresso: Følg veiledning i sensorreglement. Føres fortløpende, 1 reiseregning per eksamensdato. Diettpenger. Eksterne må bestille tilgang på e-post. Partinummer finnes i </a:t>
            </a:r>
            <a:r>
              <a:rPr lang="nb-NO" dirty="0" err="1"/>
              <a:t>PEGweb</a:t>
            </a:r>
            <a:r>
              <a:rPr lang="nb-NO" dirty="0"/>
              <a:t>.</a:t>
            </a:r>
          </a:p>
          <a:p>
            <a:endParaRPr lang="nb-NO" dirty="0"/>
          </a:p>
          <a:p>
            <a:r>
              <a:rPr lang="nb-NO" dirty="0"/>
              <a:t>Gi oss beskjed per e-post hvis du har sensorkompetanse i flere fag! Tips en kollega eller to!</a:t>
            </a:r>
          </a:p>
        </p:txBody>
      </p:sp>
      <p:sp>
        <p:nvSpPr>
          <p:cNvPr id="4" name="Plassholder for lysbildenummer 3"/>
          <p:cNvSpPr>
            <a:spLocks noGrp="1"/>
          </p:cNvSpPr>
          <p:nvPr>
            <p:ph type="sldNum" sz="quarter" idx="5"/>
          </p:nvPr>
        </p:nvSpPr>
        <p:spPr/>
        <p:txBody>
          <a:bodyPr/>
          <a:lstStyle/>
          <a:p>
            <a:fld id="{D04C6C11-3A0F-46C4-B478-12B14B4A25A5}" type="slidenum">
              <a:rPr lang="nb-NO" smtClean="0"/>
              <a:t>19</a:t>
            </a:fld>
            <a:endParaRPr lang="nb-NO"/>
          </a:p>
        </p:txBody>
      </p:sp>
    </p:spTree>
    <p:extLst>
      <p:ext uri="{BB962C8B-B14F-4D97-AF65-F5344CB8AC3E}">
        <p14:creationId xmlns:p14="http://schemas.microsoft.com/office/powerpoint/2010/main" val="281942393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b-NO"/>
          </a:p>
        </p:txBody>
      </p:sp>
      <p:sp>
        <p:nvSpPr>
          <p:cNvPr id="4" name="Plassholder for lysbildenummer 3"/>
          <p:cNvSpPr>
            <a:spLocks noGrp="1"/>
          </p:cNvSpPr>
          <p:nvPr>
            <p:ph type="sldNum" sz="quarter" idx="5"/>
          </p:nvPr>
        </p:nvSpPr>
        <p:spPr/>
        <p:txBody>
          <a:bodyPr/>
          <a:lstStyle/>
          <a:p>
            <a:fld id="{D04C6C11-3A0F-46C4-B478-12B14B4A25A5}" type="slidenum">
              <a:rPr lang="nb-NO" smtClean="0"/>
              <a:t>2</a:t>
            </a:fld>
            <a:endParaRPr lang="nb-NO"/>
          </a:p>
        </p:txBody>
      </p:sp>
    </p:spTree>
    <p:extLst>
      <p:ext uri="{BB962C8B-B14F-4D97-AF65-F5344CB8AC3E}">
        <p14:creationId xmlns:p14="http://schemas.microsoft.com/office/powerpoint/2010/main" val="163783430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b-NO"/>
          </a:p>
        </p:txBody>
      </p:sp>
      <p:sp>
        <p:nvSpPr>
          <p:cNvPr id="4" name="Plassholder for lysbildenummer 3"/>
          <p:cNvSpPr>
            <a:spLocks noGrp="1"/>
          </p:cNvSpPr>
          <p:nvPr>
            <p:ph type="sldNum" sz="quarter" idx="5"/>
          </p:nvPr>
        </p:nvSpPr>
        <p:spPr/>
        <p:txBody>
          <a:bodyPr/>
          <a:lstStyle/>
          <a:p>
            <a:fld id="{D04C6C11-3A0F-46C4-B478-12B14B4A25A5}" type="slidenum">
              <a:rPr lang="nb-NO" smtClean="0"/>
              <a:t>20</a:t>
            </a:fld>
            <a:endParaRPr lang="nb-NO"/>
          </a:p>
        </p:txBody>
      </p:sp>
    </p:spTree>
    <p:extLst>
      <p:ext uri="{BB962C8B-B14F-4D97-AF65-F5344CB8AC3E}">
        <p14:creationId xmlns:p14="http://schemas.microsoft.com/office/powerpoint/2010/main" val="408176425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b-NO"/>
          </a:p>
        </p:txBody>
      </p:sp>
      <p:sp>
        <p:nvSpPr>
          <p:cNvPr id="4" name="Plassholder for lysbildenummer 3"/>
          <p:cNvSpPr>
            <a:spLocks noGrp="1"/>
          </p:cNvSpPr>
          <p:nvPr>
            <p:ph type="sldNum" sz="quarter" idx="5"/>
          </p:nvPr>
        </p:nvSpPr>
        <p:spPr/>
        <p:txBody>
          <a:bodyPr/>
          <a:lstStyle/>
          <a:p>
            <a:fld id="{D04C6C11-3A0F-46C4-B478-12B14B4A25A5}" type="slidenum">
              <a:rPr lang="nb-NO" smtClean="0"/>
              <a:t>21</a:t>
            </a:fld>
            <a:endParaRPr lang="nb-NO"/>
          </a:p>
        </p:txBody>
      </p:sp>
    </p:spTree>
    <p:extLst>
      <p:ext uri="{BB962C8B-B14F-4D97-AF65-F5344CB8AC3E}">
        <p14:creationId xmlns:p14="http://schemas.microsoft.com/office/powerpoint/2010/main" val="63543287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dirty="0"/>
              <a:t>Regelverk for elev- og privatisteksamen har blitt veldig ulikt. To ulike øvelser, ulike rammeverk.</a:t>
            </a:r>
          </a:p>
          <a:p>
            <a:endParaRPr lang="nb-NO" dirty="0"/>
          </a:p>
          <a:p>
            <a:pPr marL="0" marR="0" lvl="0" indent="0" algn="l" defTabSz="914400" rtl="0" eaLnBrk="1" fontAlgn="auto" latinLnBrk="0" hangingPunct="1">
              <a:lnSpc>
                <a:spcPct val="100000"/>
              </a:lnSpc>
              <a:spcBef>
                <a:spcPts val="0"/>
              </a:spcBef>
              <a:spcAft>
                <a:spcPts val="0"/>
              </a:spcAft>
              <a:buClrTx/>
              <a:buSzTx/>
              <a:buFontTx/>
              <a:buNone/>
              <a:tabLst/>
              <a:defRPr/>
            </a:pPr>
            <a:r>
              <a:rPr lang="nb-NO" dirty="0" err="1">
                <a:solidFill>
                  <a:srgbClr val="FF0000"/>
                </a:solidFill>
                <a:hlinkClick r:id="rId3">
                  <a:extLst>
                    <a:ext uri="{A12FA001-AC4F-418D-AE19-62706E023703}">
                      <ahyp:hlinkClr xmlns:ahyp="http://schemas.microsoft.com/office/drawing/2018/hyperlinkcolor" val="tx"/>
                    </a:ext>
                  </a:extLst>
                </a:hlinkClick>
              </a:rPr>
              <a:t>Udir</a:t>
            </a:r>
            <a:r>
              <a:rPr lang="nb-NO" dirty="0">
                <a:solidFill>
                  <a:srgbClr val="FF0000"/>
                </a:solidFill>
                <a:hlinkClick r:id="rId3">
                  <a:extLst>
                    <a:ext uri="{A12FA001-AC4F-418D-AE19-62706E023703}">
                      <ahyp:hlinkClr xmlns:ahyp="http://schemas.microsoft.com/office/drawing/2018/hyperlinkcolor" val="tx"/>
                    </a:ext>
                  </a:extLst>
                </a:hlinkClick>
              </a:rPr>
              <a:t>: Regler for muntlig eksamen og muntlig-praktisk eksamen</a:t>
            </a:r>
            <a:r>
              <a:rPr lang="nb-NO" dirty="0">
                <a:solidFill>
                  <a:srgbClr val="FF0000"/>
                </a:solidFill>
              </a:rPr>
              <a:t> </a:t>
            </a:r>
          </a:p>
          <a:p>
            <a:pPr marL="0" marR="0" lvl="0" indent="0" algn="l" defTabSz="914400" rtl="0" eaLnBrk="1" fontAlgn="auto" latinLnBrk="0" hangingPunct="1">
              <a:lnSpc>
                <a:spcPct val="100000"/>
              </a:lnSpc>
              <a:spcBef>
                <a:spcPts val="0"/>
              </a:spcBef>
              <a:spcAft>
                <a:spcPts val="0"/>
              </a:spcAft>
              <a:buClrTx/>
              <a:buSzTx/>
              <a:buFontTx/>
              <a:buNone/>
              <a:tabLst/>
              <a:defRPr/>
            </a:pPr>
            <a:r>
              <a:rPr lang="nb-NO" dirty="0"/>
              <a:t>Disse reglene gjelder først og fremst for eleveksamen. Eleveksamen må aldri forveksles med privatisteksamen. Vær bevisst på forskjellen!</a:t>
            </a:r>
          </a:p>
          <a:p>
            <a:endParaRPr lang="nb-NO" dirty="0"/>
          </a:p>
        </p:txBody>
      </p:sp>
      <p:sp>
        <p:nvSpPr>
          <p:cNvPr id="4" name="Plassholder for lysbildenummer 3"/>
          <p:cNvSpPr>
            <a:spLocks noGrp="1"/>
          </p:cNvSpPr>
          <p:nvPr>
            <p:ph type="sldNum" sz="quarter" idx="5"/>
          </p:nvPr>
        </p:nvSpPr>
        <p:spPr/>
        <p:txBody>
          <a:bodyPr/>
          <a:lstStyle/>
          <a:p>
            <a:fld id="{D04C6C11-3A0F-46C4-B478-12B14B4A25A5}" type="slidenum">
              <a:rPr lang="nb-NO" smtClean="0"/>
              <a:t>3</a:t>
            </a:fld>
            <a:endParaRPr lang="nb-NO"/>
          </a:p>
        </p:txBody>
      </p:sp>
    </p:spTree>
    <p:extLst>
      <p:ext uri="{BB962C8B-B14F-4D97-AF65-F5344CB8AC3E}">
        <p14:creationId xmlns:p14="http://schemas.microsoft.com/office/powerpoint/2010/main" val="212214093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dirty="0"/>
              <a:t>Ny nasjonal smittevernveileder er antageligvis på vei. Veileder for høsten 2020 er fortsatt gjeldende, Hvis endringer: Dere vil bli varslet.</a:t>
            </a:r>
          </a:p>
          <a:p>
            <a:endParaRPr lang="nb-NO" dirty="0"/>
          </a:p>
          <a:p>
            <a:r>
              <a:rPr lang="nb-NO" dirty="0"/>
              <a:t>Har gjennomført to perioder med smitteverntiltak. 18 000 eksamener. Har gått smertefritt.  Ingen tilfeller av korona på eksamen hittil.</a:t>
            </a:r>
          </a:p>
        </p:txBody>
      </p:sp>
      <p:sp>
        <p:nvSpPr>
          <p:cNvPr id="4" name="Plassholder for lysbildenummer 3"/>
          <p:cNvSpPr>
            <a:spLocks noGrp="1"/>
          </p:cNvSpPr>
          <p:nvPr>
            <p:ph type="sldNum" sz="quarter" idx="5"/>
          </p:nvPr>
        </p:nvSpPr>
        <p:spPr/>
        <p:txBody>
          <a:bodyPr/>
          <a:lstStyle/>
          <a:p>
            <a:fld id="{D04C6C11-3A0F-46C4-B478-12B14B4A25A5}" type="slidenum">
              <a:rPr lang="nb-NO" smtClean="0"/>
              <a:t>4</a:t>
            </a:fld>
            <a:endParaRPr lang="nb-NO"/>
          </a:p>
        </p:txBody>
      </p:sp>
    </p:spTree>
    <p:extLst>
      <p:ext uri="{BB962C8B-B14F-4D97-AF65-F5344CB8AC3E}">
        <p14:creationId xmlns:p14="http://schemas.microsoft.com/office/powerpoint/2010/main" val="299334742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dirty="0"/>
              <a:t>«Så stor del av faget som mulig ut fra eksamensformen»:</a:t>
            </a:r>
          </a:p>
          <a:p>
            <a:r>
              <a:rPr lang="nb-NO" dirty="0"/>
              <a:t>Nytt. Ingen realitetsendring, kun en presisering av gjeldende praksis.</a:t>
            </a:r>
          </a:p>
          <a:p>
            <a:endParaRPr lang="nb-NO" dirty="0"/>
          </a:p>
          <a:p>
            <a:r>
              <a:rPr lang="nb-NO" dirty="0"/>
              <a:t>Hvor stor del av læreplanen som prøves til eksamen vil kunne variere ut fra eksamensform, tidsramme og hvordan kompetansemålene er formulert i læreplanen.</a:t>
            </a:r>
          </a:p>
          <a:p>
            <a:r>
              <a:rPr lang="nb-NO" dirty="0"/>
              <a:t>En erkjennelse av at det ikke er realistisk å dekke hele læreplanen i løpet av den tilmålte eksamenstiden. Ikke mulig å teste like stor bredde av kompetanse som ved en standpunktvurdering.</a:t>
            </a:r>
          </a:p>
          <a:p>
            <a:endParaRPr lang="nb-NO" dirty="0"/>
          </a:p>
          <a:p>
            <a:r>
              <a:rPr lang="nb-NO" dirty="0"/>
              <a:t>Det er innafor å stille spm. fra læreplanen i sin helhet.</a:t>
            </a:r>
          </a:p>
          <a:p>
            <a:endParaRPr lang="nb-NO" dirty="0"/>
          </a:p>
          <a:p>
            <a:r>
              <a:rPr lang="nb-NO" dirty="0"/>
              <a:t>«Eksamenskarakteren er et uttrykk for den kompetansen som hver enkelt privatist viser på eksamen»:</a:t>
            </a:r>
          </a:p>
          <a:p>
            <a:r>
              <a:rPr lang="nb-NO" dirty="0"/>
              <a:t>Dette er en tydeliggjøring av gjeldende regelverk. Ingen realitetsendring.</a:t>
            </a:r>
          </a:p>
          <a:p>
            <a:endParaRPr lang="nb-NO" dirty="0"/>
          </a:p>
          <a:p>
            <a:pPr marL="0" marR="0" lvl="0" indent="0" algn="l" defTabSz="914400" rtl="0" eaLnBrk="1" fontAlgn="auto" latinLnBrk="0" hangingPunct="1">
              <a:lnSpc>
                <a:spcPct val="100000"/>
              </a:lnSpc>
              <a:spcBef>
                <a:spcPts val="0"/>
              </a:spcBef>
              <a:spcAft>
                <a:spcPts val="0"/>
              </a:spcAft>
              <a:buClrTx/>
              <a:buSzTx/>
              <a:buFontTx/>
              <a:buNone/>
              <a:tabLst/>
              <a:defRPr/>
            </a:pPr>
            <a:r>
              <a:rPr lang="nb-NO" dirty="0"/>
              <a:t>Har dette blitt drøftet i lærerkollegiene ute på skolene? Eller er det godt innarbeidet fra før?</a:t>
            </a:r>
          </a:p>
          <a:p>
            <a:endParaRPr lang="nb-NO" dirty="0"/>
          </a:p>
        </p:txBody>
      </p:sp>
      <p:sp>
        <p:nvSpPr>
          <p:cNvPr id="4" name="Plassholder for lysbildenummer 3"/>
          <p:cNvSpPr>
            <a:spLocks noGrp="1"/>
          </p:cNvSpPr>
          <p:nvPr>
            <p:ph type="sldNum" sz="quarter" idx="5"/>
          </p:nvPr>
        </p:nvSpPr>
        <p:spPr/>
        <p:txBody>
          <a:bodyPr/>
          <a:lstStyle/>
          <a:p>
            <a:fld id="{D04C6C11-3A0F-46C4-B478-12B14B4A25A5}" type="slidenum">
              <a:rPr lang="nb-NO" smtClean="0"/>
              <a:t>5</a:t>
            </a:fld>
            <a:endParaRPr lang="nb-NO"/>
          </a:p>
        </p:txBody>
      </p:sp>
    </p:spTree>
    <p:extLst>
      <p:ext uri="{BB962C8B-B14F-4D97-AF65-F5344CB8AC3E}">
        <p14:creationId xmlns:p14="http://schemas.microsoft.com/office/powerpoint/2010/main" val="66676601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dirty="0"/>
              <a:t>Sammenfatning av privatist- og sensorreglementet.</a:t>
            </a:r>
          </a:p>
          <a:p>
            <a:endParaRPr lang="nb-NO" dirty="0"/>
          </a:p>
          <a:p>
            <a:r>
              <a:rPr lang="nb-NO" dirty="0"/>
              <a:t>Sensorene bør opprette kontakt i god tid før eksamen for å bli enige om hva privatistene skal eksamineres i. Felles ansvar. Ved uenighet om hva privatistene skal prøves/eksamineres i, er det etter forskriften sensor 2 som avgjør. </a:t>
            </a:r>
          </a:p>
          <a:p>
            <a:endParaRPr lang="nb-NO" dirty="0"/>
          </a:p>
          <a:p>
            <a:r>
              <a:rPr lang="nb-NO" dirty="0"/>
              <a:t>Oppgavene føres i malene i sensorreglementet.</a:t>
            </a:r>
          </a:p>
          <a:p>
            <a:endParaRPr lang="nb-NO" dirty="0"/>
          </a:p>
          <a:p>
            <a:r>
              <a:rPr lang="nb-NO" dirty="0"/>
              <a:t>Er «resirkulering» av oppgaver ok?</a:t>
            </a:r>
          </a:p>
          <a:p>
            <a:endParaRPr lang="nb-NO" dirty="0"/>
          </a:p>
          <a:p>
            <a:r>
              <a:rPr lang="nb-NO" dirty="0"/>
              <a:t>Forbered oppgavesett til hele partier</a:t>
            </a:r>
            <a:r>
              <a:rPr lang="nb-NO"/>
              <a:t>. </a:t>
            </a:r>
          </a:p>
          <a:p>
            <a:endParaRPr lang="nb-NO" dirty="0"/>
          </a:p>
          <a:p>
            <a:r>
              <a:rPr lang="nb-NO" dirty="0"/>
              <a:t>Den som geleider kandidaten inn på forberedelsesrommet må forsikre seg om at vedkommende har lest og forstått oppgaven.</a:t>
            </a:r>
          </a:p>
          <a:p>
            <a:endParaRPr lang="nb-NO" dirty="0"/>
          </a:p>
          <a:p>
            <a:r>
              <a:rPr lang="nb-NO" dirty="0"/>
              <a:t>Hensikten er at privatistene får mulighet til å vise sin kompetanse i så stor del av faget som mulig ut fra eksamensformen. En eksamen som bare prøver noen kompetansemål, vil være i strid med dette prinsippet. Oppgavene skal legge til rette for at kandidaten kan få vist sin samlede kompetanse i faget.</a:t>
            </a:r>
          </a:p>
          <a:p>
            <a:endParaRPr lang="nb-NO" dirty="0"/>
          </a:p>
          <a:p>
            <a:r>
              <a:rPr lang="nb-NO" dirty="0"/>
              <a:t>Vær bevisst på at dere bør komme dere videre fra temaet som er gitt i oppgaven. Vi mottar klager på smal eksaminering av og til.</a:t>
            </a:r>
          </a:p>
          <a:p>
            <a:endParaRPr lang="nb-NO" dirty="0"/>
          </a:p>
          <a:p>
            <a:r>
              <a:rPr lang="nb-NO" dirty="0"/>
              <a:t>Dersom kandidaten er blank på tema gitt i oppgaven: Gå videre hvis det ikke er noe å hente. Husk prinsippet om helhetlig kompetanse.</a:t>
            </a:r>
          </a:p>
          <a:p>
            <a:endParaRPr lang="nb-NO" dirty="0"/>
          </a:p>
        </p:txBody>
      </p:sp>
      <p:sp>
        <p:nvSpPr>
          <p:cNvPr id="4" name="Plassholder for lysbildenummer 3"/>
          <p:cNvSpPr>
            <a:spLocks noGrp="1"/>
          </p:cNvSpPr>
          <p:nvPr>
            <p:ph type="sldNum" sz="quarter" idx="5"/>
          </p:nvPr>
        </p:nvSpPr>
        <p:spPr/>
        <p:txBody>
          <a:bodyPr/>
          <a:lstStyle/>
          <a:p>
            <a:fld id="{D04C6C11-3A0F-46C4-B478-12B14B4A25A5}" type="slidenum">
              <a:rPr lang="nb-NO" smtClean="0"/>
              <a:t>6</a:t>
            </a:fld>
            <a:endParaRPr lang="nb-NO"/>
          </a:p>
        </p:txBody>
      </p:sp>
    </p:spTree>
    <p:extLst>
      <p:ext uri="{BB962C8B-B14F-4D97-AF65-F5344CB8AC3E}">
        <p14:creationId xmlns:p14="http://schemas.microsoft.com/office/powerpoint/2010/main" val="65539263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b-NO" dirty="0"/>
          </a:p>
        </p:txBody>
      </p:sp>
      <p:sp>
        <p:nvSpPr>
          <p:cNvPr id="4" name="Plassholder for lysbildenummer 3"/>
          <p:cNvSpPr>
            <a:spLocks noGrp="1"/>
          </p:cNvSpPr>
          <p:nvPr>
            <p:ph type="sldNum" sz="quarter" idx="5"/>
          </p:nvPr>
        </p:nvSpPr>
        <p:spPr/>
        <p:txBody>
          <a:bodyPr/>
          <a:lstStyle/>
          <a:p>
            <a:fld id="{D04C6C11-3A0F-46C4-B478-12B14B4A25A5}" type="slidenum">
              <a:rPr lang="nb-NO" smtClean="0"/>
              <a:t>7</a:t>
            </a:fld>
            <a:endParaRPr lang="nb-NO"/>
          </a:p>
        </p:txBody>
      </p:sp>
    </p:spTree>
    <p:extLst>
      <p:ext uri="{BB962C8B-B14F-4D97-AF65-F5344CB8AC3E}">
        <p14:creationId xmlns:p14="http://schemas.microsoft.com/office/powerpoint/2010/main" val="127644968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b-NO"/>
          </a:p>
        </p:txBody>
      </p:sp>
      <p:sp>
        <p:nvSpPr>
          <p:cNvPr id="4" name="Plassholder for lysbildenummer 3"/>
          <p:cNvSpPr>
            <a:spLocks noGrp="1"/>
          </p:cNvSpPr>
          <p:nvPr>
            <p:ph type="sldNum" sz="quarter" idx="5"/>
          </p:nvPr>
        </p:nvSpPr>
        <p:spPr/>
        <p:txBody>
          <a:bodyPr/>
          <a:lstStyle/>
          <a:p>
            <a:fld id="{D04C6C11-3A0F-46C4-B478-12B14B4A25A5}" type="slidenum">
              <a:rPr lang="nb-NO" smtClean="0"/>
              <a:t>8</a:t>
            </a:fld>
            <a:endParaRPr lang="nb-NO"/>
          </a:p>
        </p:txBody>
      </p:sp>
    </p:spTree>
    <p:extLst>
      <p:ext uri="{BB962C8B-B14F-4D97-AF65-F5344CB8AC3E}">
        <p14:creationId xmlns:p14="http://schemas.microsoft.com/office/powerpoint/2010/main" val="117856993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dirty="0"/>
              <a:t>Varighet:</a:t>
            </a:r>
          </a:p>
          <a:p>
            <a:pPr marL="0" marR="0" lvl="0" indent="0" algn="l" defTabSz="914400" rtl="0" eaLnBrk="1" fontAlgn="auto" latinLnBrk="0" hangingPunct="1">
              <a:lnSpc>
                <a:spcPct val="100000"/>
              </a:lnSpc>
              <a:spcBef>
                <a:spcPts val="0"/>
              </a:spcBef>
              <a:spcAft>
                <a:spcPts val="0"/>
              </a:spcAft>
              <a:buClrTx/>
              <a:buSzTx/>
              <a:buFontTx/>
              <a:buNone/>
              <a:tabLst/>
              <a:defRPr/>
            </a:pPr>
            <a:r>
              <a:rPr lang="nb-NO" dirty="0"/>
              <a:t>Hvis over 45 min uten vedtak om særskilt tilrettelegging: Vil regnes som formell feil av klageinstansen.</a:t>
            </a:r>
          </a:p>
          <a:p>
            <a:endParaRPr lang="nb-NO" dirty="0"/>
          </a:p>
          <a:p>
            <a:r>
              <a:rPr lang="nb-NO" dirty="0"/>
              <a:t>Fremlegg:</a:t>
            </a:r>
          </a:p>
          <a:p>
            <a:r>
              <a:rPr lang="nb-NO" dirty="0"/>
              <a:t>Ingen endring i praksis for privatisteksamen.</a:t>
            </a:r>
          </a:p>
          <a:p>
            <a:r>
              <a:rPr lang="nb-NO" dirty="0"/>
              <a:t>Må ikke snakke i 10 min. Kan runde av og gå videre til samtalen hvis privatisten ikke har mer på hjertet.</a:t>
            </a:r>
          </a:p>
          <a:p>
            <a:endParaRPr lang="nb-NO" dirty="0"/>
          </a:p>
          <a:p>
            <a:r>
              <a:rPr lang="nb-NO" dirty="0"/>
              <a:t>Kan kandidaten selv velge å ikke holde framlegg?</a:t>
            </a:r>
          </a:p>
          <a:p>
            <a:endParaRPr lang="nb-NO" dirty="0"/>
          </a:p>
          <a:p>
            <a:r>
              <a:rPr lang="nb-NO" dirty="0"/>
              <a:t>Ta utgangspunkt i fremlegget. Gå deretter inn på beslektede tema i læreplanen, før dere kanskje beveger dere inn på helt andre deler av læreplanen til slutt.</a:t>
            </a:r>
          </a:p>
          <a:p>
            <a:endParaRPr lang="nb-NO" dirty="0"/>
          </a:p>
          <a:p>
            <a:r>
              <a:rPr lang="nb-NO" dirty="0"/>
              <a:t>Samtalen: Eksamen skal fortsatt være i samsvar med kompetansemålene i læreplanen.</a:t>
            </a:r>
          </a:p>
          <a:p>
            <a:endParaRPr lang="nb-NO" dirty="0"/>
          </a:p>
          <a:p>
            <a:r>
              <a:rPr lang="nb-NO" dirty="0"/>
              <a:t>Begge sensorer bør delta i samtalen. </a:t>
            </a:r>
          </a:p>
          <a:p>
            <a:endParaRPr lang="nb-NO" dirty="0"/>
          </a:p>
          <a:p>
            <a:r>
              <a:rPr lang="nb-NO" dirty="0"/>
              <a:t>Må sensorene holde tiden uansett? Om alt er prøvd og det ikke er mer kompetanse å hente?</a:t>
            </a:r>
          </a:p>
          <a:p>
            <a:endParaRPr lang="nb-NO" dirty="0"/>
          </a:p>
          <a:p>
            <a:endParaRPr lang="nb-NO" dirty="0"/>
          </a:p>
        </p:txBody>
      </p:sp>
      <p:sp>
        <p:nvSpPr>
          <p:cNvPr id="4" name="Plassholder for lysbildenummer 3"/>
          <p:cNvSpPr>
            <a:spLocks noGrp="1"/>
          </p:cNvSpPr>
          <p:nvPr>
            <p:ph type="sldNum" sz="quarter" idx="5"/>
          </p:nvPr>
        </p:nvSpPr>
        <p:spPr/>
        <p:txBody>
          <a:bodyPr/>
          <a:lstStyle/>
          <a:p>
            <a:fld id="{D04C6C11-3A0F-46C4-B478-12B14B4A25A5}" type="slidenum">
              <a:rPr lang="nb-NO" smtClean="0"/>
              <a:t>9</a:t>
            </a:fld>
            <a:endParaRPr lang="nb-NO"/>
          </a:p>
        </p:txBody>
      </p:sp>
    </p:spTree>
    <p:extLst>
      <p:ext uri="{BB962C8B-B14F-4D97-AF65-F5344CB8AC3E}">
        <p14:creationId xmlns:p14="http://schemas.microsoft.com/office/powerpoint/2010/main" val="24431414"/>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tellysbilde">
    <p:spTree>
      <p:nvGrpSpPr>
        <p:cNvPr id="1" name=""/>
        <p:cNvGrpSpPr/>
        <p:nvPr/>
      </p:nvGrpSpPr>
      <p:grpSpPr>
        <a:xfrm>
          <a:off x="0" y="0"/>
          <a:ext cx="0" cy="0"/>
          <a:chOff x="0" y="0"/>
          <a:chExt cx="0" cy="0"/>
        </a:xfrm>
      </p:grpSpPr>
      <p:sp>
        <p:nvSpPr>
          <p:cNvPr id="18" name="grafikk">
            <a:extLst>
              <a:ext uri="{FF2B5EF4-FFF2-40B4-BE49-F238E27FC236}">
                <a16:creationId xmlns:a16="http://schemas.microsoft.com/office/drawing/2014/main" id="{36A72C8F-C33A-45AB-91BF-D23C7D50EEE5}"/>
              </a:ext>
            </a:extLst>
          </p:cNvPr>
          <p:cNvSpPr/>
          <p:nvPr userDrawn="1"/>
        </p:nvSpPr>
        <p:spPr>
          <a:xfrm>
            <a:off x="1" y="1548194"/>
            <a:ext cx="12193524" cy="5309806"/>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sz="1800">
              <a:solidFill>
                <a:srgbClr val="000000"/>
              </a:solidFill>
            </a:endParaRPr>
          </a:p>
        </p:txBody>
      </p:sp>
      <p:sp>
        <p:nvSpPr>
          <p:cNvPr id="2" name="Title 1"/>
          <p:cNvSpPr>
            <a:spLocks noGrp="1"/>
          </p:cNvSpPr>
          <p:nvPr>
            <p:ph type="ctrTitle"/>
          </p:nvPr>
        </p:nvSpPr>
        <p:spPr>
          <a:xfrm>
            <a:off x="914400" y="2535896"/>
            <a:ext cx="10363200" cy="1121846"/>
          </a:xfrm>
        </p:spPr>
        <p:txBody>
          <a:bodyPr anchor="b">
            <a:normAutofit/>
          </a:bodyPr>
          <a:lstStyle>
            <a:lvl1pPr algn="ctr">
              <a:defRPr sz="4050">
                <a:solidFill>
                  <a:srgbClr val="000000"/>
                </a:solidFill>
              </a:defRPr>
            </a:lvl1pPr>
          </a:lstStyle>
          <a:p>
            <a:r>
              <a:rPr lang="nb-NO"/>
              <a:t>Klikk for å redigere tittelstil</a:t>
            </a:r>
            <a:endParaRPr lang="en-US" dirty="0"/>
          </a:p>
        </p:txBody>
      </p:sp>
      <p:sp>
        <p:nvSpPr>
          <p:cNvPr id="3" name="Subtitle 2"/>
          <p:cNvSpPr>
            <a:spLocks noGrp="1"/>
          </p:cNvSpPr>
          <p:nvPr>
            <p:ph type="subTitle" idx="1"/>
          </p:nvPr>
        </p:nvSpPr>
        <p:spPr>
          <a:xfrm>
            <a:off x="914400" y="3795998"/>
            <a:ext cx="10363200" cy="984885"/>
          </a:xfrm>
        </p:spPr>
        <p:txBody>
          <a:bodyPr>
            <a:normAutofit/>
          </a:bodyPr>
          <a:lstStyle>
            <a:lvl1pPr marL="0" indent="0" algn="ctr">
              <a:buNone/>
              <a:defRPr sz="3200">
                <a:solidFill>
                  <a:srgbClr val="000000"/>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b-NO"/>
              <a:t>Klikk for å redigere undertittelstil i malen</a:t>
            </a:r>
            <a:endParaRPr lang="en-US" dirty="0"/>
          </a:p>
        </p:txBody>
      </p:sp>
      <p:sp>
        <p:nvSpPr>
          <p:cNvPr id="4" name="tittelside" hidden="1">
            <a:extLst>
              <a:ext uri="{FF2B5EF4-FFF2-40B4-BE49-F238E27FC236}">
                <a16:creationId xmlns:a16="http://schemas.microsoft.com/office/drawing/2014/main" id="{42594168-4B05-4509-8809-6558E9660824}"/>
              </a:ext>
            </a:extLst>
          </p:cNvPr>
          <p:cNvSpPr/>
          <p:nvPr userDrawn="1"/>
        </p:nvSpPr>
        <p:spPr>
          <a:xfrm>
            <a:off x="449705" y="97436"/>
            <a:ext cx="779488" cy="23234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sz="1800">
              <a:solidFill>
                <a:srgbClr val="000000"/>
              </a:solidFill>
            </a:endParaRPr>
          </a:p>
        </p:txBody>
      </p:sp>
      <p:pic>
        <p:nvPicPr>
          <p:cNvPr id="9" name="Picture 3" descr="Hovedlogo_liggende.pdf">
            <a:extLst>
              <a:ext uri="{FF2B5EF4-FFF2-40B4-BE49-F238E27FC236}">
                <a16:creationId xmlns:a16="http://schemas.microsoft.com/office/drawing/2014/main" id="{9B99E569-489B-4A5A-9688-30C3EB7AB0FD}"/>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96176" y="304590"/>
            <a:ext cx="2434127" cy="949105"/>
          </a:xfrm>
          <a:prstGeom prst="rect">
            <a:avLst/>
          </a:prstGeom>
        </p:spPr>
      </p:pic>
    </p:spTree>
    <p:extLst>
      <p:ext uri="{BB962C8B-B14F-4D97-AF65-F5344CB8AC3E}">
        <p14:creationId xmlns:p14="http://schemas.microsoft.com/office/powerpoint/2010/main" val="174967347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itleOnly" preserve="1">
  <p:cSld name="Bare tittel">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cap="none" baseline="0"/>
            </a:lvl1pPr>
          </a:lstStyle>
          <a:p>
            <a:r>
              <a:rPr lang="nb-NO"/>
              <a:t>Klikk for å redigere tittelstil</a:t>
            </a:r>
            <a:endParaRPr lang="en-US" dirty="0"/>
          </a:p>
        </p:txBody>
      </p:sp>
      <p:sp>
        <p:nvSpPr>
          <p:cNvPr id="3" name="Date Placeholder 2"/>
          <p:cNvSpPr>
            <a:spLocks noGrp="1"/>
          </p:cNvSpPr>
          <p:nvPr>
            <p:ph type="dt" sz="half" idx="10"/>
          </p:nvPr>
        </p:nvSpPr>
        <p:spPr/>
        <p:txBody>
          <a:bodyPr/>
          <a:lstStyle/>
          <a:p>
            <a:fld id="{6A1A0E74-B8A8-4360-A367-9FF538085BF2}" type="datetimeFigureOut">
              <a:rPr lang="nb-NO" smtClean="0"/>
              <a:t>25.03.2021</a:t>
            </a:fld>
            <a:endParaRPr lang="nb-NO"/>
          </a:p>
        </p:txBody>
      </p:sp>
      <p:sp>
        <p:nvSpPr>
          <p:cNvPr id="4" name="Footer Placeholder 3"/>
          <p:cNvSpPr>
            <a:spLocks noGrp="1"/>
          </p:cNvSpPr>
          <p:nvPr>
            <p:ph type="ftr" sz="quarter" idx="11"/>
          </p:nvPr>
        </p:nvSpPr>
        <p:spPr/>
        <p:txBody>
          <a:bodyPr/>
          <a:lstStyle/>
          <a:p>
            <a:endParaRPr lang="nb-NO"/>
          </a:p>
        </p:txBody>
      </p:sp>
      <p:sp>
        <p:nvSpPr>
          <p:cNvPr id="5" name="Slide Number Placeholder 4"/>
          <p:cNvSpPr>
            <a:spLocks noGrp="1"/>
          </p:cNvSpPr>
          <p:nvPr>
            <p:ph type="sldNum" sz="quarter" idx="12"/>
          </p:nvPr>
        </p:nvSpPr>
        <p:spPr/>
        <p:txBody>
          <a:bodyPr/>
          <a:lstStyle/>
          <a:p>
            <a:fld id="{36457444-737A-4256-A71F-2C8225BFF095}" type="slidenum">
              <a:rPr lang="nb-NO" smtClean="0"/>
              <a:t>‹#›</a:t>
            </a:fld>
            <a:endParaRPr lang="nb-NO"/>
          </a:p>
        </p:txBody>
      </p:sp>
    </p:spTree>
    <p:extLst>
      <p:ext uri="{BB962C8B-B14F-4D97-AF65-F5344CB8AC3E}">
        <p14:creationId xmlns:p14="http://schemas.microsoft.com/office/powerpoint/2010/main" val="61439812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blank" preserve="1">
  <p:cSld name="Tomt">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A1A0E74-B8A8-4360-A367-9FF538085BF2}" type="datetimeFigureOut">
              <a:rPr lang="nb-NO" smtClean="0"/>
              <a:t>25.03.2021</a:t>
            </a:fld>
            <a:endParaRPr lang="nb-NO"/>
          </a:p>
        </p:txBody>
      </p:sp>
      <p:sp>
        <p:nvSpPr>
          <p:cNvPr id="3" name="Footer Placeholder 2"/>
          <p:cNvSpPr>
            <a:spLocks noGrp="1"/>
          </p:cNvSpPr>
          <p:nvPr>
            <p:ph type="ftr" sz="quarter" idx="11"/>
          </p:nvPr>
        </p:nvSpPr>
        <p:spPr/>
        <p:txBody>
          <a:bodyPr/>
          <a:lstStyle/>
          <a:p>
            <a:endParaRPr lang="nb-NO"/>
          </a:p>
        </p:txBody>
      </p:sp>
      <p:sp>
        <p:nvSpPr>
          <p:cNvPr id="4" name="Slide Number Placeholder 3"/>
          <p:cNvSpPr>
            <a:spLocks noGrp="1"/>
          </p:cNvSpPr>
          <p:nvPr>
            <p:ph type="sldNum" sz="quarter" idx="12"/>
          </p:nvPr>
        </p:nvSpPr>
        <p:spPr/>
        <p:txBody>
          <a:bodyPr/>
          <a:lstStyle/>
          <a:p>
            <a:fld id="{36457444-737A-4256-A71F-2C8225BFF095}" type="slidenum">
              <a:rPr lang="nb-NO" smtClean="0"/>
              <a:t>‹#›</a:t>
            </a:fld>
            <a:endParaRPr lang="nb-NO"/>
          </a:p>
        </p:txBody>
      </p:sp>
    </p:spTree>
    <p:extLst>
      <p:ext uri="{BB962C8B-B14F-4D97-AF65-F5344CB8AC3E}">
        <p14:creationId xmlns:p14="http://schemas.microsoft.com/office/powerpoint/2010/main" val="144649738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blank" preserve="1">
  <p:cSld name="Logoside">
    <p:spTree>
      <p:nvGrpSpPr>
        <p:cNvPr id="1" name=""/>
        <p:cNvGrpSpPr/>
        <p:nvPr/>
      </p:nvGrpSpPr>
      <p:grpSpPr>
        <a:xfrm>
          <a:off x="0" y="0"/>
          <a:ext cx="0" cy="0"/>
          <a:chOff x="0" y="0"/>
          <a:chExt cx="0" cy="0"/>
        </a:xfrm>
      </p:grpSpPr>
      <p:sp>
        <p:nvSpPr>
          <p:cNvPr id="2" name="TekstSylinder 1">
            <a:extLst>
              <a:ext uri="{FF2B5EF4-FFF2-40B4-BE49-F238E27FC236}">
                <a16:creationId xmlns:a16="http://schemas.microsoft.com/office/drawing/2014/main" id="{0547DE91-F021-4E3A-9BBE-7FC68723FEC6}"/>
              </a:ext>
            </a:extLst>
          </p:cNvPr>
          <p:cNvSpPr txBox="1"/>
          <p:nvPr userDrawn="1"/>
        </p:nvSpPr>
        <p:spPr>
          <a:xfrm>
            <a:off x="2316480" y="5035631"/>
            <a:ext cx="7559040" cy="292388"/>
          </a:xfrm>
          <a:prstGeom prst="rect">
            <a:avLst/>
          </a:prstGeom>
          <a:noFill/>
        </p:spPr>
        <p:txBody>
          <a:bodyPr wrap="square" rtlCol="0">
            <a:spAutoFit/>
          </a:bodyPr>
          <a:lstStyle/>
          <a:p>
            <a:pPr algn="ctr"/>
            <a:r>
              <a:rPr lang="nb-NO" sz="1300" dirty="0"/>
              <a:t>trondelagfylke.no | fb.com/</a:t>
            </a:r>
            <a:r>
              <a:rPr lang="nb-NO" sz="1300" dirty="0" err="1"/>
              <a:t>trondelagfylke</a:t>
            </a:r>
            <a:endParaRPr lang="nb-NO" sz="1300" dirty="0"/>
          </a:p>
        </p:txBody>
      </p:sp>
      <p:pic>
        <p:nvPicPr>
          <p:cNvPr id="4" name="Bilde 3">
            <a:extLst>
              <a:ext uri="{FF2B5EF4-FFF2-40B4-BE49-F238E27FC236}">
                <a16:creationId xmlns:a16="http://schemas.microsoft.com/office/drawing/2014/main" id="{B180F9EF-C83D-44E5-A14B-9713F4B0EDDB}"/>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741452" y="1929634"/>
            <a:ext cx="2709097" cy="2324866"/>
          </a:xfrm>
          <a:prstGeom prst="rect">
            <a:avLst/>
          </a:prstGeom>
        </p:spPr>
      </p:pic>
    </p:spTree>
    <p:extLst>
      <p:ext uri="{BB962C8B-B14F-4D97-AF65-F5344CB8AC3E}">
        <p14:creationId xmlns:p14="http://schemas.microsoft.com/office/powerpoint/2010/main" val="360613261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Deloverskrift">
    <p:spTree>
      <p:nvGrpSpPr>
        <p:cNvPr id="1" name=""/>
        <p:cNvGrpSpPr/>
        <p:nvPr/>
      </p:nvGrpSpPr>
      <p:grpSpPr>
        <a:xfrm>
          <a:off x="0" y="0"/>
          <a:ext cx="0" cy="0"/>
          <a:chOff x="0" y="0"/>
          <a:chExt cx="0" cy="0"/>
        </a:xfrm>
      </p:grpSpPr>
      <p:sp>
        <p:nvSpPr>
          <p:cNvPr id="10" name="Plassholder for bilde 9">
            <a:extLst>
              <a:ext uri="{FF2B5EF4-FFF2-40B4-BE49-F238E27FC236}">
                <a16:creationId xmlns:a16="http://schemas.microsoft.com/office/drawing/2014/main" id="{6E293DF4-167E-4F98-9D9A-566E0E9752FB}"/>
              </a:ext>
            </a:extLst>
          </p:cNvPr>
          <p:cNvSpPr>
            <a:spLocks noGrp="1"/>
          </p:cNvSpPr>
          <p:nvPr>
            <p:ph type="pic" sz="quarter" idx="10"/>
          </p:nvPr>
        </p:nvSpPr>
        <p:spPr>
          <a:xfrm>
            <a:off x="0" y="0"/>
            <a:ext cx="12192000" cy="4734592"/>
          </a:xfrm>
          <a:solidFill>
            <a:schemeClr val="bg1">
              <a:lumMod val="50000"/>
            </a:schemeClr>
          </a:solidFill>
        </p:spPr>
        <p:txBody>
          <a:bodyPr tIns="360000">
            <a:normAutofit/>
          </a:bodyPr>
          <a:lstStyle>
            <a:lvl1pPr marL="0" indent="0" algn="ctr">
              <a:buNone/>
              <a:defRPr sz="1400"/>
            </a:lvl1pPr>
          </a:lstStyle>
          <a:p>
            <a:r>
              <a:rPr lang="nb-NO"/>
              <a:t>Klikk på ikonet for å legge til et bilde</a:t>
            </a:r>
            <a:endParaRPr lang="nb-NO" dirty="0"/>
          </a:p>
        </p:txBody>
      </p:sp>
      <p:sp>
        <p:nvSpPr>
          <p:cNvPr id="2" name="Title 1"/>
          <p:cNvSpPr>
            <a:spLocks noGrp="1"/>
          </p:cNvSpPr>
          <p:nvPr>
            <p:ph type="title"/>
          </p:nvPr>
        </p:nvSpPr>
        <p:spPr>
          <a:xfrm>
            <a:off x="831851" y="4977980"/>
            <a:ext cx="10515600" cy="775597"/>
          </a:xfrm>
        </p:spPr>
        <p:txBody>
          <a:bodyPr anchor="ctr" anchorCtr="0">
            <a:normAutofit/>
          </a:bodyPr>
          <a:lstStyle>
            <a:lvl1pPr algn="ctr">
              <a:defRPr sz="2800" baseline="0"/>
            </a:lvl1pPr>
          </a:lstStyle>
          <a:p>
            <a:r>
              <a:rPr lang="nb-NO"/>
              <a:t>Klikk for å redigere tittelstil</a:t>
            </a:r>
            <a:endParaRPr lang="en-US" dirty="0"/>
          </a:p>
        </p:txBody>
      </p:sp>
      <p:sp>
        <p:nvSpPr>
          <p:cNvPr id="3" name="Text Placeholder 2"/>
          <p:cNvSpPr>
            <a:spLocks noGrp="1"/>
          </p:cNvSpPr>
          <p:nvPr>
            <p:ph type="body" idx="1"/>
          </p:nvPr>
        </p:nvSpPr>
        <p:spPr>
          <a:xfrm>
            <a:off x="831851" y="5800962"/>
            <a:ext cx="10515600" cy="553998"/>
          </a:xfrm>
        </p:spPr>
        <p:txBody>
          <a:bodyPr>
            <a:normAutofit/>
          </a:bodyPr>
          <a:lstStyle>
            <a:lvl1pPr marL="0" indent="0" algn="ctr">
              <a:buNone/>
              <a:defRPr sz="18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nb-NO"/>
              <a:t>Klikk for å redigere tekststiler i malen</a:t>
            </a:r>
          </a:p>
        </p:txBody>
      </p:sp>
    </p:spTree>
    <p:extLst>
      <p:ext uri="{BB962C8B-B14F-4D97-AF65-F5344CB8AC3E}">
        <p14:creationId xmlns:p14="http://schemas.microsoft.com/office/powerpoint/2010/main" val="363713684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tel og innhold">
    <p:spTree>
      <p:nvGrpSpPr>
        <p:cNvPr id="1" name=""/>
        <p:cNvGrpSpPr/>
        <p:nvPr/>
      </p:nvGrpSpPr>
      <p:grpSpPr>
        <a:xfrm>
          <a:off x="0" y="0"/>
          <a:ext cx="0" cy="0"/>
          <a:chOff x="0" y="0"/>
          <a:chExt cx="0" cy="0"/>
        </a:xfrm>
      </p:grpSpPr>
      <p:sp>
        <p:nvSpPr>
          <p:cNvPr id="9" name="grafikk">
            <a:extLst>
              <a:ext uri="{FF2B5EF4-FFF2-40B4-BE49-F238E27FC236}">
                <a16:creationId xmlns:a16="http://schemas.microsoft.com/office/drawing/2014/main" id="{442E5E1F-5E54-4B09-9810-9D1AFB1B9578}"/>
              </a:ext>
            </a:extLst>
          </p:cNvPr>
          <p:cNvSpPr/>
          <p:nvPr userDrawn="1"/>
        </p:nvSpPr>
        <p:spPr>
          <a:xfrm>
            <a:off x="1" y="1620203"/>
            <a:ext cx="12193524" cy="28804"/>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sz="1800"/>
          </a:p>
        </p:txBody>
      </p:sp>
      <p:sp>
        <p:nvSpPr>
          <p:cNvPr id="3" name="Content Placeholder 2"/>
          <p:cNvSpPr>
            <a:spLocks noGrp="1"/>
          </p:cNvSpPr>
          <p:nvPr>
            <p:ph idx="1"/>
          </p:nvPr>
        </p:nvSpPr>
        <p:spPr/>
        <p:txBody>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endParaRPr lang="en-US" dirty="0"/>
          </a:p>
        </p:txBody>
      </p:sp>
      <p:sp>
        <p:nvSpPr>
          <p:cNvPr id="4" name="Date Placeholder 3"/>
          <p:cNvSpPr>
            <a:spLocks noGrp="1"/>
          </p:cNvSpPr>
          <p:nvPr>
            <p:ph type="dt" sz="half" idx="10"/>
          </p:nvPr>
        </p:nvSpPr>
        <p:spPr/>
        <p:txBody>
          <a:bodyPr/>
          <a:lstStyle/>
          <a:p>
            <a:fld id="{6A1A0E74-B8A8-4360-A367-9FF538085BF2}" type="datetimeFigureOut">
              <a:rPr lang="nb-NO" smtClean="0"/>
              <a:t>25.03.2021</a:t>
            </a:fld>
            <a:endParaRPr lang="nb-NO"/>
          </a:p>
        </p:txBody>
      </p:sp>
      <p:sp>
        <p:nvSpPr>
          <p:cNvPr id="5" name="Footer Placeholder 4"/>
          <p:cNvSpPr>
            <a:spLocks noGrp="1"/>
          </p:cNvSpPr>
          <p:nvPr>
            <p:ph type="ftr" sz="quarter" idx="11"/>
          </p:nvPr>
        </p:nvSpPr>
        <p:spPr/>
        <p:txBody>
          <a:bodyPr/>
          <a:lstStyle/>
          <a:p>
            <a:endParaRPr lang="nb-NO"/>
          </a:p>
        </p:txBody>
      </p:sp>
      <p:sp>
        <p:nvSpPr>
          <p:cNvPr id="6" name="Slide Number Placeholder 5"/>
          <p:cNvSpPr>
            <a:spLocks noGrp="1"/>
          </p:cNvSpPr>
          <p:nvPr>
            <p:ph type="sldNum" sz="quarter" idx="12"/>
          </p:nvPr>
        </p:nvSpPr>
        <p:spPr/>
        <p:txBody>
          <a:bodyPr/>
          <a:lstStyle/>
          <a:p>
            <a:fld id="{36457444-737A-4256-A71F-2C8225BFF095}" type="slidenum">
              <a:rPr lang="nb-NO" smtClean="0"/>
              <a:t>‹#›</a:t>
            </a:fld>
            <a:endParaRPr lang="nb-NO"/>
          </a:p>
        </p:txBody>
      </p:sp>
      <p:sp>
        <p:nvSpPr>
          <p:cNvPr id="8" name="Tittel 7">
            <a:extLst>
              <a:ext uri="{FF2B5EF4-FFF2-40B4-BE49-F238E27FC236}">
                <a16:creationId xmlns:a16="http://schemas.microsoft.com/office/drawing/2014/main" id="{ECCF3988-3131-4965-BFAC-2EF8935A2312}"/>
              </a:ext>
            </a:extLst>
          </p:cNvPr>
          <p:cNvSpPr>
            <a:spLocks noGrp="1"/>
          </p:cNvSpPr>
          <p:nvPr>
            <p:ph type="title"/>
          </p:nvPr>
        </p:nvSpPr>
        <p:spPr/>
        <p:txBody>
          <a:bodyPr>
            <a:normAutofit/>
          </a:bodyPr>
          <a:lstStyle>
            <a:lvl1pPr>
              <a:defRPr sz="3600" cap="none" baseline="0"/>
            </a:lvl1pPr>
          </a:lstStyle>
          <a:p>
            <a:r>
              <a:rPr lang="nb-NO"/>
              <a:t>Klikk for å redigere tittelstil</a:t>
            </a:r>
            <a:endParaRPr lang="nb-NO" dirty="0"/>
          </a:p>
        </p:txBody>
      </p:sp>
    </p:spTree>
    <p:extLst>
      <p:ext uri="{BB962C8B-B14F-4D97-AF65-F5344CB8AC3E}">
        <p14:creationId xmlns:p14="http://schemas.microsoft.com/office/powerpoint/2010/main" val="186880162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o innholdsdeler">
    <p:spTree>
      <p:nvGrpSpPr>
        <p:cNvPr id="1" name=""/>
        <p:cNvGrpSpPr/>
        <p:nvPr/>
      </p:nvGrpSpPr>
      <p:grpSpPr>
        <a:xfrm>
          <a:off x="0" y="0"/>
          <a:ext cx="0" cy="0"/>
          <a:chOff x="0" y="0"/>
          <a:chExt cx="0" cy="0"/>
        </a:xfrm>
      </p:grpSpPr>
      <p:sp>
        <p:nvSpPr>
          <p:cNvPr id="9" name="grafikk">
            <a:extLst>
              <a:ext uri="{FF2B5EF4-FFF2-40B4-BE49-F238E27FC236}">
                <a16:creationId xmlns:a16="http://schemas.microsoft.com/office/drawing/2014/main" id="{D8C7FABD-B60D-4278-8B7A-4CE212162DD1}"/>
              </a:ext>
            </a:extLst>
          </p:cNvPr>
          <p:cNvSpPr/>
          <p:nvPr userDrawn="1"/>
        </p:nvSpPr>
        <p:spPr>
          <a:xfrm>
            <a:off x="1" y="1620203"/>
            <a:ext cx="12193524" cy="28804"/>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sz="1800"/>
          </a:p>
        </p:txBody>
      </p:sp>
      <p:sp>
        <p:nvSpPr>
          <p:cNvPr id="2" name="Title 1"/>
          <p:cNvSpPr>
            <a:spLocks noGrp="1"/>
          </p:cNvSpPr>
          <p:nvPr>
            <p:ph type="title"/>
          </p:nvPr>
        </p:nvSpPr>
        <p:spPr/>
        <p:txBody>
          <a:bodyPr>
            <a:normAutofit/>
          </a:bodyPr>
          <a:lstStyle>
            <a:lvl1pPr>
              <a:defRPr sz="3600" cap="none" baseline="0"/>
            </a:lvl1pPr>
          </a:lstStyle>
          <a:p>
            <a:r>
              <a:rPr lang="nb-NO"/>
              <a:t>Klikk for å redigere tittelstil</a:t>
            </a:r>
            <a:endParaRPr lang="en-US" dirty="0"/>
          </a:p>
        </p:txBody>
      </p:sp>
      <p:sp>
        <p:nvSpPr>
          <p:cNvPr id="5" name="Date Placeholder 4"/>
          <p:cNvSpPr>
            <a:spLocks noGrp="1"/>
          </p:cNvSpPr>
          <p:nvPr>
            <p:ph type="dt" sz="half" idx="10"/>
          </p:nvPr>
        </p:nvSpPr>
        <p:spPr/>
        <p:txBody>
          <a:bodyPr/>
          <a:lstStyle/>
          <a:p>
            <a:fld id="{6A1A0E74-B8A8-4360-A367-9FF538085BF2}" type="datetimeFigureOut">
              <a:rPr lang="nb-NO" smtClean="0"/>
              <a:t>25.03.2021</a:t>
            </a:fld>
            <a:endParaRPr lang="nb-NO"/>
          </a:p>
        </p:txBody>
      </p:sp>
      <p:sp>
        <p:nvSpPr>
          <p:cNvPr id="6" name="Footer Placeholder 5"/>
          <p:cNvSpPr>
            <a:spLocks noGrp="1"/>
          </p:cNvSpPr>
          <p:nvPr>
            <p:ph type="ftr" sz="quarter" idx="11"/>
          </p:nvPr>
        </p:nvSpPr>
        <p:spPr/>
        <p:txBody>
          <a:bodyPr/>
          <a:lstStyle/>
          <a:p>
            <a:endParaRPr lang="nb-NO"/>
          </a:p>
        </p:txBody>
      </p:sp>
      <p:sp>
        <p:nvSpPr>
          <p:cNvPr id="7" name="Slide Number Placeholder 6"/>
          <p:cNvSpPr>
            <a:spLocks noGrp="1"/>
          </p:cNvSpPr>
          <p:nvPr>
            <p:ph type="sldNum" sz="quarter" idx="12"/>
          </p:nvPr>
        </p:nvSpPr>
        <p:spPr/>
        <p:txBody>
          <a:bodyPr/>
          <a:lstStyle/>
          <a:p>
            <a:fld id="{36457444-737A-4256-A71F-2C8225BFF095}" type="slidenum">
              <a:rPr lang="nb-NO" smtClean="0"/>
              <a:t>‹#›</a:t>
            </a:fld>
            <a:endParaRPr lang="nb-NO"/>
          </a:p>
        </p:txBody>
      </p:sp>
      <p:sp>
        <p:nvSpPr>
          <p:cNvPr id="8" name="Content Placeholder 2">
            <a:extLst>
              <a:ext uri="{FF2B5EF4-FFF2-40B4-BE49-F238E27FC236}">
                <a16:creationId xmlns:a16="http://schemas.microsoft.com/office/drawing/2014/main" id="{E768D46C-2C47-41CD-86BA-93183D68605A}"/>
              </a:ext>
            </a:extLst>
          </p:cNvPr>
          <p:cNvSpPr>
            <a:spLocks noGrp="1"/>
          </p:cNvSpPr>
          <p:nvPr>
            <p:ph idx="1"/>
          </p:nvPr>
        </p:nvSpPr>
        <p:spPr>
          <a:xfrm>
            <a:off x="6254893" y="2115183"/>
            <a:ext cx="5184648" cy="3953108"/>
          </a:xfrm>
        </p:spPr>
        <p:txBody>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endParaRPr lang="en-US" dirty="0"/>
          </a:p>
        </p:txBody>
      </p:sp>
      <p:sp>
        <p:nvSpPr>
          <p:cNvPr id="10" name="Content Placeholder 2">
            <a:extLst>
              <a:ext uri="{FF2B5EF4-FFF2-40B4-BE49-F238E27FC236}">
                <a16:creationId xmlns:a16="http://schemas.microsoft.com/office/drawing/2014/main" id="{4239B1D9-21EF-47DC-9EB0-171837799AF0}"/>
              </a:ext>
            </a:extLst>
          </p:cNvPr>
          <p:cNvSpPr>
            <a:spLocks noGrp="1"/>
          </p:cNvSpPr>
          <p:nvPr>
            <p:ph idx="13"/>
          </p:nvPr>
        </p:nvSpPr>
        <p:spPr>
          <a:xfrm>
            <a:off x="753693" y="2115183"/>
            <a:ext cx="5184648" cy="3953108"/>
          </a:xfrm>
        </p:spPr>
        <p:txBody>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endParaRPr lang="en-US" dirty="0"/>
          </a:p>
        </p:txBody>
      </p:sp>
    </p:spTree>
    <p:extLst>
      <p:ext uri="{BB962C8B-B14F-4D97-AF65-F5344CB8AC3E}">
        <p14:creationId xmlns:p14="http://schemas.microsoft.com/office/powerpoint/2010/main" val="117351129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Sammenligning">
    <p:spTree>
      <p:nvGrpSpPr>
        <p:cNvPr id="1" name=""/>
        <p:cNvGrpSpPr/>
        <p:nvPr/>
      </p:nvGrpSpPr>
      <p:grpSpPr>
        <a:xfrm>
          <a:off x="0" y="0"/>
          <a:ext cx="0" cy="0"/>
          <a:chOff x="0" y="0"/>
          <a:chExt cx="0" cy="0"/>
        </a:xfrm>
      </p:grpSpPr>
      <p:sp>
        <p:nvSpPr>
          <p:cNvPr id="13" name="grafikk">
            <a:extLst>
              <a:ext uri="{FF2B5EF4-FFF2-40B4-BE49-F238E27FC236}">
                <a16:creationId xmlns:a16="http://schemas.microsoft.com/office/drawing/2014/main" id="{40C17E66-2E97-4F81-8F6E-EF36FBE47B27}"/>
              </a:ext>
            </a:extLst>
          </p:cNvPr>
          <p:cNvSpPr/>
          <p:nvPr userDrawn="1"/>
        </p:nvSpPr>
        <p:spPr>
          <a:xfrm>
            <a:off x="1" y="1620203"/>
            <a:ext cx="12193524" cy="28804"/>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sz="1800"/>
          </a:p>
        </p:txBody>
      </p:sp>
      <p:sp>
        <p:nvSpPr>
          <p:cNvPr id="11" name="Content Placeholder 2">
            <a:extLst>
              <a:ext uri="{FF2B5EF4-FFF2-40B4-BE49-F238E27FC236}">
                <a16:creationId xmlns:a16="http://schemas.microsoft.com/office/drawing/2014/main" id="{0290DF0D-5186-43A8-9F17-7965A23969C6}"/>
              </a:ext>
            </a:extLst>
          </p:cNvPr>
          <p:cNvSpPr>
            <a:spLocks noGrp="1"/>
          </p:cNvSpPr>
          <p:nvPr>
            <p:ph idx="13"/>
          </p:nvPr>
        </p:nvSpPr>
        <p:spPr>
          <a:xfrm>
            <a:off x="6254893" y="2583181"/>
            <a:ext cx="5184648" cy="3485110"/>
          </a:xfrm>
        </p:spPr>
        <p:txBody>
          <a:bodyPr>
            <a:normAutofit/>
          </a:bodyPr>
          <a:lstStyle>
            <a:lvl1pPr>
              <a:defRPr sz="2400"/>
            </a:lvl1pPr>
            <a:lvl2pPr>
              <a:defRPr sz="2000"/>
            </a:lvl2pPr>
            <a:lvl3pPr>
              <a:defRPr sz="1800"/>
            </a:lvl3pPr>
            <a:lvl4pPr>
              <a:defRPr sz="1600"/>
            </a:lvl4pPr>
            <a:lvl5pPr>
              <a:defRPr sz="1400"/>
            </a:lvl5p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endParaRPr lang="en-US" dirty="0"/>
          </a:p>
        </p:txBody>
      </p:sp>
      <p:sp>
        <p:nvSpPr>
          <p:cNvPr id="12" name="Content Placeholder 2">
            <a:extLst>
              <a:ext uri="{FF2B5EF4-FFF2-40B4-BE49-F238E27FC236}">
                <a16:creationId xmlns:a16="http://schemas.microsoft.com/office/drawing/2014/main" id="{B24674BD-61C0-4B57-8F0A-E639D160D1D6}"/>
              </a:ext>
            </a:extLst>
          </p:cNvPr>
          <p:cNvSpPr>
            <a:spLocks noGrp="1"/>
          </p:cNvSpPr>
          <p:nvPr>
            <p:ph idx="14"/>
          </p:nvPr>
        </p:nvSpPr>
        <p:spPr>
          <a:xfrm>
            <a:off x="753693" y="2583181"/>
            <a:ext cx="5184648" cy="3485110"/>
          </a:xfrm>
        </p:spPr>
        <p:txBody>
          <a:bodyPr>
            <a:normAutofit/>
          </a:bodyPr>
          <a:lstStyle>
            <a:lvl1pPr>
              <a:defRPr sz="2400"/>
            </a:lvl1pPr>
            <a:lvl2pPr>
              <a:defRPr sz="2000"/>
            </a:lvl2pPr>
            <a:lvl3pPr>
              <a:defRPr sz="1800"/>
            </a:lvl3pPr>
            <a:lvl4pPr>
              <a:defRPr sz="1600"/>
            </a:lvl4pPr>
            <a:lvl5pPr>
              <a:defRPr sz="1400"/>
            </a:lvl5p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endParaRPr lang="en-US" dirty="0"/>
          </a:p>
        </p:txBody>
      </p:sp>
      <p:sp>
        <p:nvSpPr>
          <p:cNvPr id="3" name="Text Placeholder 2"/>
          <p:cNvSpPr>
            <a:spLocks noGrp="1"/>
          </p:cNvSpPr>
          <p:nvPr>
            <p:ph type="body" idx="1"/>
          </p:nvPr>
        </p:nvSpPr>
        <p:spPr>
          <a:xfrm>
            <a:off x="753693" y="2115183"/>
            <a:ext cx="5184648" cy="369332"/>
          </a:xfrm>
        </p:spPr>
        <p:txBody>
          <a:bodyPr anchor="b">
            <a:normAutofit/>
          </a:bodyPr>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b-NO"/>
              <a:t>Klikk for å redigere tekststiler i malen</a:t>
            </a:r>
          </a:p>
        </p:txBody>
      </p:sp>
      <p:sp>
        <p:nvSpPr>
          <p:cNvPr id="5" name="Text Placeholder 4"/>
          <p:cNvSpPr>
            <a:spLocks noGrp="1"/>
          </p:cNvSpPr>
          <p:nvPr>
            <p:ph type="body" sz="quarter" idx="3"/>
          </p:nvPr>
        </p:nvSpPr>
        <p:spPr>
          <a:xfrm>
            <a:off x="6254892" y="2115183"/>
            <a:ext cx="5184648" cy="369332"/>
          </a:xfrm>
        </p:spPr>
        <p:txBody>
          <a:bodyPr anchor="b">
            <a:normAutofit/>
          </a:bodyPr>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b-NO"/>
              <a:t>Klikk for å redigere tekststiler i malen</a:t>
            </a:r>
          </a:p>
        </p:txBody>
      </p:sp>
      <p:sp>
        <p:nvSpPr>
          <p:cNvPr id="7" name="Date Placeholder 6"/>
          <p:cNvSpPr>
            <a:spLocks noGrp="1"/>
          </p:cNvSpPr>
          <p:nvPr>
            <p:ph type="dt" sz="half" idx="10"/>
          </p:nvPr>
        </p:nvSpPr>
        <p:spPr/>
        <p:txBody>
          <a:bodyPr/>
          <a:lstStyle/>
          <a:p>
            <a:fld id="{6A1A0E74-B8A8-4360-A367-9FF538085BF2}" type="datetimeFigureOut">
              <a:rPr lang="nb-NO" smtClean="0"/>
              <a:t>25.03.2021</a:t>
            </a:fld>
            <a:endParaRPr lang="nb-NO"/>
          </a:p>
        </p:txBody>
      </p:sp>
      <p:sp>
        <p:nvSpPr>
          <p:cNvPr id="8" name="Footer Placeholder 7"/>
          <p:cNvSpPr>
            <a:spLocks noGrp="1"/>
          </p:cNvSpPr>
          <p:nvPr>
            <p:ph type="ftr" sz="quarter" idx="11"/>
          </p:nvPr>
        </p:nvSpPr>
        <p:spPr/>
        <p:txBody>
          <a:bodyPr/>
          <a:lstStyle/>
          <a:p>
            <a:endParaRPr lang="nb-NO"/>
          </a:p>
        </p:txBody>
      </p:sp>
      <p:sp>
        <p:nvSpPr>
          <p:cNvPr id="9" name="Slide Number Placeholder 8"/>
          <p:cNvSpPr>
            <a:spLocks noGrp="1"/>
          </p:cNvSpPr>
          <p:nvPr>
            <p:ph type="sldNum" sz="quarter" idx="12"/>
          </p:nvPr>
        </p:nvSpPr>
        <p:spPr/>
        <p:txBody>
          <a:bodyPr/>
          <a:lstStyle/>
          <a:p>
            <a:fld id="{36457444-737A-4256-A71F-2C8225BFF095}" type="slidenum">
              <a:rPr lang="nb-NO" smtClean="0"/>
              <a:t>‹#›</a:t>
            </a:fld>
            <a:endParaRPr lang="nb-NO"/>
          </a:p>
        </p:txBody>
      </p:sp>
      <p:sp>
        <p:nvSpPr>
          <p:cNvPr id="10" name="Tittel 9">
            <a:extLst>
              <a:ext uri="{FF2B5EF4-FFF2-40B4-BE49-F238E27FC236}">
                <a16:creationId xmlns:a16="http://schemas.microsoft.com/office/drawing/2014/main" id="{C82FA1FD-E97A-4C0F-AA26-530A2E5063FD}"/>
              </a:ext>
            </a:extLst>
          </p:cNvPr>
          <p:cNvSpPr>
            <a:spLocks noGrp="1"/>
          </p:cNvSpPr>
          <p:nvPr>
            <p:ph type="title"/>
          </p:nvPr>
        </p:nvSpPr>
        <p:spPr/>
        <p:txBody>
          <a:bodyPr>
            <a:normAutofit/>
          </a:bodyPr>
          <a:lstStyle>
            <a:lvl1pPr>
              <a:defRPr sz="3600" cap="none" baseline="0"/>
            </a:lvl1pPr>
          </a:lstStyle>
          <a:p>
            <a:r>
              <a:rPr lang="nb-NO"/>
              <a:t>Klikk for å redigere tittelstil</a:t>
            </a:r>
            <a:endParaRPr lang="nb-NO" dirty="0"/>
          </a:p>
        </p:txBody>
      </p:sp>
    </p:spTree>
    <p:extLst>
      <p:ext uri="{BB962C8B-B14F-4D97-AF65-F5344CB8AC3E}">
        <p14:creationId xmlns:p14="http://schemas.microsoft.com/office/powerpoint/2010/main" val="80621442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Tittel, tekst og bilde HØYRE">
    <p:spTree>
      <p:nvGrpSpPr>
        <p:cNvPr id="1" name=""/>
        <p:cNvGrpSpPr/>
        <p:nvPr/>
      </p:nvGrpSpPr>
      <p:grpSpPr>
        <a:xfrm>
          <a:off x="0" y="0"/>
          <a:ext cx="0" cy="0"/>
          <a:chOff x="0" y="0"/>
          <a:chExt cx="0" cy="0"/>
        </a:xfrm>
      </p:grpSpPr>
      <p:sp>
        <p:nvSpPr>
          <p:cNvPr id="13" name="Plassholder for bilde 9">
            <a:extLst>
              <a:ext uri="{FF2B5EF4-FFF2-40B4-BE49-F238E27FC236}">
                <a16:creationId xmlns:a16="http://schemas.microsoft.com/office/drawing/2014/main" id="{5ACCAEB8-6144-42EB-BBDC-F55020068F26}"/>
              </a:ext>
            </a:extLst>
          </p:cNvPr>
          <p:cNvSpPr>
            <a:spLocks noGrp="1"/>
          </p:cNvSpPr>
          <p:nvPr>
            <p:ph type="pic" sz="quarter" idx="13"/>
          </p:nvPr>
        </p:nvSpPr>
        <p:spPr>
          <a:xfrm>
            <a:off x="5303139" y="0"/>
            <a:ext cx="6888861" cy="6858000"/>
          </a:xfrm>
          <a:solidFill>
            <a:schemeClr val="bg1">
              <a:lumMod val="50000"/>
            </a:schemeClr>
          </a:solidFill>
        </p:spPr>
        <p:txBody>
          <a:bodyPr tIns="360000">
            <a:normAutofit/>
          </a:bodyPr>
          <a:lstStyle>
            <a:lvl1pPr marL="0" indent="0" algn="ctr">
              <a:buNone/>
              <a:defRPr sz="1400"/>
            </a:lvl1pPr>
          </a:lstStyle>
          <a:p>
            <a:r>
              <a:rPr lang="nb-NO"/>
              <a:t>Klikk på ikonet for å legge til et bilde</a:t>
            </a:r>
            <a:endParaRPr lang="nb-NO" dirty="0"/>
          </a:p>
        </p:txBody>
      </p:sp>
      <p:sp>
        <p:nvSpPr>
          <p:cNvPr id="5" name="Date Placeholder 4"/>
          <p:cNvSpPr>
            <a:spLocks noGrp="1"/>
          </p:cNvSpPr>
          <p:nvPr>
            <p:ph type="dt" sz="half" idx="10"/>
          </p:nvPr>
        </p:nvSpPr>
        <p:spPr/>
        <p:txBody>
          <a:bodyPr/>
          <a:lstStyle/>
          <a:p>
            <a:fld id="{6A1A0E74-B8A8-4360-A367-9FF538085BF2}" type="datetimeFigureOut">
              <a:rPr lang="nb-NO" smtClean="0"/>
              <a:t>25.03.2021</a:t>
            </a:fld>
            <a:endParaRPr lang="nb-NO"/>
          </a:p>
        </p:txBody>
      </p:sp>
      <p:sp>
        <p:nvSpPr>
          <p:cNvPr id="6" name="Footer Placeholder 5"/>
          <p:cNvSpPr>
            <a:spLocks noGrp="1"/>
          </p:cNvSpPr>
          <p:nvPr>
            <p:ph type="ftr" sz="quarter" idx="11"/>
          </p:nvPr>
        </p:nvSpPr>
        <p:spPr/>
        <p:txBody>
          <a:bodyPr/>
          <a:lstStyle/>
          <a:p>
            <a:endParaRPr lang="nb-NO"/>
          </a:p>
        </p:txBody>
      </p:sp>
      <p:sp>
        <p:nvSpPr>
          <p:cNvPr id="7" name="Slide Number Placeholder 6"/>
          <p:cNvSpPr>
            <a:spLocks noGrp="1"/>
          </p:cNvSpPr>
          <p:nvPr>
            <p:ph type="sldNum" sz="quarter" idx="12"/>
          </p:nvPr>
        </p:nvSpPr>
        <p:spPr/>
        <p:txBody>
          <a:bodyPr/>
          <a:lstStyle/>
          <a:p>
            <a:fld id="{36457444-737A-4256-A71F-2C8225BFF095}" type="slidenum">
              <a:rPr lang="nb-NO" smtClean="0"/>
              <a:t>‹#›</a:t>
            </a:fld>
            <a:endParaRPr lang="nb-NO"/>
          </a:p>
        </p:txBody>
      </p:sp>
      <p:pic>
        <p:nvPicPr>
          <p:cNvPr id="8" name="logo_gul">
            <a:extLst>
              <a:ext uri="{FF2B5EF4-FFF2-40B4-BE49-F238E27FC236}">
                <a16:creationId xmlns:a16="http://schemas.microsoft.com/office/drawing/2014/main" id="{FC393D3E-C050-40F9-816F-B6EA7FC3FB38}"/>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358969" y="457257"/>
            <a:ext cx="548640" cy="612362"/>
          </a:xfrm>
          <a:prstGeom prst="rect">
            <a:avLst/>
          </a:prstGeom>
        </p:spPr>
      </p:pic>
      <p:pic>
        <p:nvPicPr>
          <p:cNvPr id="9" name="logo_beige" descr="Et bilde som inneholder verktøy, skrunøkkel&#10;&#10;Beskrivelse som er generert med høy visshet" hidden="1">
            <a:extLst>
              <a:ext uri="{FF2B5EF4-FFF2-40B4-BE49-F238E27FC236}">
                <a16:creationId xmlns:a16="http://schemas.microsoft.com/office/drawing/2014/main" id="{ABE5CBE6-E2D6-4553-A491-4D45E48597AA}"/>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4358969" y="457257"/>
            <a:ext cx="548640" cy="612362"/>
          </a:xfrm>
          <a:prstGeom prst="rect">
            <a:avLst/>
          </a:prstGeom>
        </p:spPr>
      </p:pic>
      <p:pic>
        <p:nvPicPr>
          <p:cNvPr id="10" name="logo_bla" descr="Et bilde som inneholder objekt&#10;&#10;Beskrivelse som er generert med høy visshet" hidden="1">
            <a:extLst>
              <a:ext uri="{FF2B5EF4-FFF2-40B4-BE49-F238E27FC236}">
                <a16:creationId xmlns:a16="http://schemas.microsoft.com/office/drawing/2014/main" id="{810A30F1-52BB-4D05-9919-9D60AECB7734}"/>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4358969" y="457257"/>
            <a:ext cx="548640" cy="612362"/>
          </a:xfrm>
          <a:prstGeom prst="rect">
            <a:avLst/>
          </a:prstGeom>
        </p:spPr>
      </p:pic>
      <p:sp>
        <p:nvSpPr>
          <p:cNvPr id="15" name="Plassholder for tekst 14">
            <a:extLst>
              <a:ext uri="{FF2B5EF4-FFF2-40B4-BE49-F238E27FC236}">
                <a16:creationId xmlns:a16="http://schemas.microsoft.com/office/drawing/2014/main" id="{110E2EE2-CC4E-47F3-AABC-347A7D985C8A}"/>
              </a:ext>
            </a:extLst>
          </p:cNvPr>
          <p:cNvSpPr>
            <a:spLocks noGrp="1"/>
          </p:cNvSpPr>
          <p:nvPr>
            <p:ph type="body" sz="quarter" idx="14"/>
          </p:nvPr>
        </p:nvSpPr>
        <p:spPr>
          <a:xfrm>
            <a:off x="752460" y="1480991"/>
            <a:ext cx="4155149" cy="4695972"/>
          </a:xfrm>
        </p:spPr>
        <p:txBody>
          <a:bodyPr>
            <a:normAutofit/>
          </a:bodyPr>
          <a:lstStyle>
            <a:lvl1pPr marL="0" indent="0">
              <a:buNone/>
              <a:defRPr sz="1400"/>
            </a:lvl1pPr>
          </a:lstStyle>
          <a:p>
            <a:pPr lvl="0"/>
            <a:r>
              <a:rPr lang="nb-NO"/>
              <a:t>Klikk for å redigere tekststiler i malen</a:t>
            </a:r>
          </a:p>
        </p:txBody>
      </p:sp>
      <p:sp>
        <p:nvSpPr>
          <p:cNvPr id="12" name="Title 1">
            <a:extLst>
              <a:ext uri="{FF2B5EF4-FFF2-40B4-BE49-F238E27FC236}">
                <a16:creationId xmlns:a16="http://schemas.microsoft.com/office/drawing/2014/main" id="{D054E4EC-00C2-4E18-90E6-EF2CA9475D8F}"/>
              </a:ext>
            </a:extLst>
          </p:cNvPr>
          <p:cNvSpPr>
            <a:spLocks noGrp="1"/>
          </p:cNvSpPr>
          <p:nvPr>
            <p:ph type="title"/>
          </p:nvPr>
        </p:nvSpPr>
        <p:spPr>
          <a:xfrm>
            <a:off x="752459" y="288398"/>
            <a:ext cx="3326055" cy="830997"/>
          </a:xfrm>
        </p:spPr>
        <p:txBody>
          <a:bodyPr anchor="b" anchorCtr="0">
            <a:normAutofit/>
          </a:bodyPr>
          <a:lstStyle>
            <a:lvl1pPr>
              <a:spcAft>
                <a:spcPts val="0"/>
              </a:spcAft>
              <a:defRPr sz="2000" cap="none" baseline="0"/>
            </a:lvl1pPr>
          </a:lstStyle>
          <a:p>
            <a:r>
              <a:rPr lang="nb-NO"/>
              <a:t>Klikk for å redigere tittelstil</a:t>
            </a:r>
            <a:endParaRPr lang="en-US" dirty="0"/>
          </a:p>
        </p:txBody>
      </p:sp>
    </p:spTree>
    <p:extLst>
      <p:ext uri="{BB962C8B-B14F-4D97-AF65-F5344CB8AC3E}">
        <p14:creationId xmlns:p14="http://schemas.microsoft.com/office/powerpoint/2010/main" val="370480867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tel, tekst og bilde VENSTRE">
    <p:spTree>
      <p:nvGrpSpPr>
        <p:cNvPr id="1" name=""/>
        <p:cNvGrpSpPr/>
        <p:nvPr/>
      </p:nvGrpSpPr>
      <p:grpSpPr>
        <a:xfrm>
          <a:off x="0" y="0"/>
          <a:ext cx="0" cy="0"/>
          <a:chOff x="0" y="0"/>
          <a:chExt cx="0" cy="0"/>
        </a:xfrm>
      </p:grpSpPr>
      <p:sp>
        <p:nvSpPr>
          <p:cNvPr id="13" name="Plassholder for bilde 9">
            <a:extLst>
              <a:ext uri="{FF2B5EF4-FFF2-40B4-BE49-F238E27FC236}">
                <a16:creationId xmlns:a16="http://schemas.microsoft.com/office/drawing/2014/main" id="{5ACCAEB8-6144-42EB-BBDC-F55020068F26}"/>
              </a:ext>
            </a:extLst>
          </p:cNvPr>
          <p:cNvSpPr>
            <a:spLocks noGrp="1"/>
          </p:cNvSpPr>
          <p:nvPr>
            <p:ph type="pic" sz="quarter" idx="13"/>
          </p:nvPr>
        </p:nvSpPr>
        <p:spPr>
          <a:xfrm>
            <a:off x="2" y="0"/>
            <a:ext cx="5280660" cy="6858000"/>
          </a:xfrm>
          <a:solidFill>
            <a:schemeClr val="bg1">
              <a:lumMod val="50000"/>
            </a:schemeClr>
          </a:solidFill>
        </p:spPr>
        <p:txBody>
          <a:bodyPr tIns="360000">
            <a:normAutofit/>
          </a:bodyPr>
          <a:lstStyle>
            <a:lvl1pPr marL="0" indent="0" algn="ctr">
              <a:buNone/>
              <a:defRPr sz="1400"/>
            </a:lvl1pPr>
          </a:lstStyle>
          <a:p>
            <a:r>
              <a:rPr lang="nb-NO"/>
              <a:t>Klikk på ikonet for å legge til et bilde</a:t>
            </a:r>
            <a:endParaRPr lang="nb-NO" dirty="0"/>
          </a:p>
        </p:txBody>
      </p:sp>
      <p:sp>
        <p:nvSpPr>
          <p:cNvPr id="5" name="Date Placeholder 4"/>
          <p:cNvSpPr>
            <a:spLocks noGrp="1"/>
          </p:cNvSpPr>
          <p:nvPr>
            <p:ph type="dt" sz="half" idx="10"/>
          </p:nvPr>
        </p:nvSpPr>
        <p:spPr/>
        <p:txBody>
          <a:bodyPr/>
          <a:lstStyle/>
          <a:p>
            <a:fld id="{6A1A0E74-B8A8-4360-A367-9FF538085BF2}" type="datetimeFigureOut">
              <a:rPr lang="nb-NO" smtClean="0"/>
              <a:t>25.03.2021</a:t>
            </a:fld>
            <a:endParaRPr lang="nb-NO"/>
          </a:p>
        </p:txBody>
      </p:sp>
      <p:sp>
        <p:nvSpPr>
          <p:cNvPr id="6" name="Footer Placeholder 5"/>
          <p:cNvSpPr>
            <a:spLocks noGrp="1"/>
          </p:cNvSpPr>
          <p:nvPr>
            <p:ph type="ftr" sz="quarter" idx="11"/>
          </p:nvPr>
        </p:nvSpPr>
        <p:spPr/>
        <p:txBody>
          <a:bodyPr/>
          <a:lstStyle/>
          <a:p>
            <a:endParaRPr lang="nb-NO"/>
          </a:p>
        </p:txBody>
      </p:sp>
      <p:sp>
        <p:nvSpPr>
          <p:cNvPr id="7" name="Slide Number Placeholder 6"/>
          <p:cNvSpPr>
            <a:spLocks noGrp="1"/>
          </p:cNvSpPr>
          <p:nvPr>
            <p:ph type="sldNum" sz="quarter" idx="12"/>
          </p:nvPr>
        </p:nvSpPr>
        <p:spPr/>
        <p:txBody>
          <a:bodyPr/>
          <a:lstStyle/>
          <a:p>
            <a:fld id="{36457444-737A-4256-A71F-2C8225BFF095}" type="slidenum">
              <a:rPr lang="nb-NO" smtClean="0"/>
              <a:t>‹#›</a:t>
            </a:fld>
            <a:endParaRPr lang="nb-NO"/>
          </a:p>
        </p:txBody>
      </p:sp>
      <p:sp>
        <p:nvSpPr>
          <p:cNvPr id="15" name="Plassholder for tekst 14">
            <a:extLst>
              <a:ext uri="{FF2B5EF4-FFF2-40B4-BE49-F238E27FC236}">
                <a16:creationId xmlns:a16="http://schemas.microsoft.com/office/drawing/2014/main" id="{110E2EE2-CC4E-47F3-AABC-347A7D985C8A}"/>
              </a:ext>
            </a:extLst>
          </p:cNvPr>
          <p:cNvSpPr>
            <a:spLocks noGrp="1"/>
          </p:cNvSpPr>
          <p:nvPr>
            <p:ph type="body" sz="quarter" idx="14"/>
          </p:nvPr>
        </p:nvSpPr>
        <p:spPr>
          <a:xfrm>
            <a:off x="6144768" y="1480991"/>
            <a:ext cx="5294773" cy="4695972"/>
          </a:xfrm>
        </p:spPr>
        <p:txBody>
          <a:bodyPr>
            <a:normAutofit/>
          </a:bodyPr>
          <a:lstStyle>
            <a:lvl1pPr marL="0" indent="0">
              <a:buNone/>
              <a:defRPr sz="1400"/>
            </a:lvl1pPr>
          </a:lstStyle>
          <a:p>
            <a:pPr lvl="0"/>
            <a:r>
              <a:rPr lang="nb-NO"/>
              <a:t>Klikk for å redigere tekststiler i malen</a:t>
            </a:r>
          </a:p>
        </p:txBody>
      </p:sp>
      <p:sp>
        <p:nvSpPr>
          <p:cNvPr id="10" name="Title 1">
            <a:extLst>
              <a:ext uri="{FF2B5EF4-FFF2-40B4-BE49-F238E27FC236}">
                <a16:creationId xmlns:a16="http://schemas.microsoft.com/office/drawing/2014/main" id="{51F5788C-2F9F-421F-A3B1-5E4BD0F8017D}"/>
              </a:ext>
            </a:extLst>
          </p:cNvPr>
          <p:cNvSpPr>
            <a:spLocks noGrp="1"/>
          </p:cNvSpPr>
          <p:nvPr>
            <p:ph type="title"/>
          </p:nvPr>
        </p:nvSpPr>
        <p:spPr>
          <a:xfrm>
            <a:off x="6144768" y="288398"/>
            <a:ext cx="4334653" cy="830997"/>
          </a:xfrm>
        </p:spPr>
        <p:txBody>
          <a:bodyPr anchor="b" anchorCtr="0">
            <a:normAutofit/>
          </a:bodyPr>
          <a:lstStyle>
            <a:lvl1pPr>
              <a:spcAft>
                <a:spcPts val="0"/>
              </a:spcAft>
              <a:defRPr sz="2000" cap="none" baseline="0"/>
            </a:lvl1pPr>
          </a:lstStyle>
          <a:p>
            <a:r>
              <a:rPr lang="nb-NO"/>
              <a:t>Klikk for å redigere tittelstil</a:t>
            </a:r>
            <a:endParaRPr lang="en-US" dirty="0"/>
          </a:p>
        </p:txBody>
      </p:sp>
    </p:spTree>
    <p:extLst>
      <p:ext uri="{BB962C8B-B14F-4D97-AF65-F5344CB8AC3E}">
        <p14:creationId xmlns:p14="http://schemas.microsoft.com/office/powerpoint/2010/main" val="24766282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Tittel, bilde og tekst">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A1A0E74-B8A8-4360-A367-9FF538085BF2}" type="datetimeFigureOut">
              <a:rPr lang="nb-NO" smtClean="0"/>
              <a:t>25.03.2021</a:t>
            </a:fld>
            <a:endParaRPr lang="nb-NO"/>
          </a:p>
        </p:txBody>
      </p:sp>
      <p:sp>
        <p:nvSpPr>
          <p:cNvPr id="3" name="Footer Placeholder 2"/>
          <p:cNvSpPr>
            <a:spLocks noGrp="1"/>
          </p:cNvSpPr>
          <p:nvPr>
            <p:ph type="ftr" sz="quarter" idx="11"/>
          </p:nvPr>
        </p:nvSpPr>
        <p:spPr/>
        <p:txBody>
          <a:bodyPr/>
          <a:lstStyle/>
          <a:p>
            <a:endParaRPr lang="nb-NO"/>
          </a:p>
        </p:txBody>
      </p:sp>
      <p:sp>
        <p:nvSpPr>
          <p:cNvPr id="4" name="Slide Number Placeholder 3"/>
          <p:cNvSpPr>
            <a:spLocks noGrp="1"/>
          </p:cNvSpPr>
          <p:nvPr>
            <p:ph type="sldNum" sz="quarter" idx="12"/>
          </p:nvPr>
        </p:nvSpPr>
        <p:spPr/>
        <p:txBody>
          <a:bodyPr/>
          <a:lstStyle/>
          <a:p>
            <a:fld id="{36457444-737A-4256-A71F-2C8225BFF095}" type="slidenum">
              <a:rPr lang="nb-NO" smtClean="0"/>
              <a:t>‹#›</a:t>
            </a:fld>
            <a:endParaRPr lang="nb-NO"/>
          </a:p>
        </p:txBody>
      </p:sp>
      <p:sp>
        <p:nvSpPr>
          <p:cNvPr id="6" name="Plassholder for bilde 9">
            <a:extLst>
              <a:ext uri="{FF2B5EF4-FFF2-40B4-BE49-F238E27FC236}">
                <a16:creationId xmlns:a16="http://schemas.microsoft.com/office/drawing/2014/main" id="{E4C9F498-6F44-4CA2-AF18-37B16BED12C0}"/>
              </a:ext>
            </a:extLst>
          </p:cNvPr>
          <p:cNvSpPr>
            <a:spLocks noGrp="1" noChangeAspect="1"/>
          </p:cNvSpPr>
          <p:nvPr>
            <p:ph type="pic" sz="quarter" idx="13"/>
          </p:nvPr>
        </p:nvSpPr>
        <p:spPr>
          <a:xfrm>
            <a:off x="720082" y="1847023"/>
            <a:ext cx="6248810" cy="3514958"/>
          </a:xfrm>
          <a:solidFill>
            <a:schemeClr val="bg1">
              <a:lumMod val="50000"/>
            </a:schemeClr>
          </a:solidFill>
        </p:spPr>
        <p:txBody>
          <a:bodyPr tIns="360000">
            <a:normAutofit/>
          </a:bodyPr>
          <a:lstStyle>
            <a:lvl1pPr marL="0" indent="0" algn="ctr">
              <a:buNone/>
              <a:defRPr sz="1400"/>
            </a:lvl1pPr>
          </a:lstStyle>
          <a:p>
            <a:r>
              <a:rPr lang="nb-NO"/>
              <a:t>Klikk på ikonet for å legge til et bilde</a:t>
            </a:r>
            <a:endParaRPr lang="nb-NO" dirty="0"/>
          </a:p>
        </p:txBody>
      </p:sp>
      <p:sp>
        <p:nvSpPr>
          <p:cNvPr id="8" name="Plassholder for tekst 14">
            <a:extLst>
              <a:ext uri="{FF2B5EF4-FFF2-40B4-BE49-F238E27FC236}">
                <a16:creationId xmlns:a16="http://schemas.microsoft.com/office/drawing/2014/main" id="{0F42FF05-9A5C-42EA-96C3-47171AE49D66}"/>
              </a:ext>
            </a:extLst>
          </p:cNvPr>
          <p:cNvSpPr>
            <a:spLocks noGrp="1"/>
          </p:cNvSpPr>
          <p:nvPr>
            <p:ph type="body" sz="quarter" idx="14"/>
          </p:nvPr>
        </p:nvSpPr>
        <p:spPr>
          <a:xfrm>
            <a:off x="7536943" y="1847032"/>
            <a:ext cx="3902599" cy="4329930"/>
          </a:xfrm>
        </p:spPr>
        <p:txBody>
          <a:bodyPr>
            <a:normAutofit/>
          </a:bodyPr>
          <a:lstStyle>
            <a:lvl1pPr marL="0" indent="0">
              <a:buNone/>
              <a:defRPr sz="1400"/>
            </a:lvl1pPr>
          </a:lstStyle>
          <a:p>
            <a:pPr lvl="0"/>
            <a:r>
              <a:rPr lang="nb-NO"/>
              <a:t>Klikk for å redigere tekststiler i malen</a:t>
            </a:r>
          </a:p>
        </p:txBody>
      </p:sp>
      <p:sp>
        <p:nvSpPr>
          <p:cNvPr id="10" name="Title 1">
            <a:extLst>
              <a:ext uri="{FF2B5EF4-FFF2-40B4-BE49-F238E27FC236}">
                <a16:creationId xmlns:a16="http://schemas.microsoft.com/office/drawing/2014/main" id="{DADD6478-91A1-4964-ACA2-E26D9F4BD632}"/>
              </a:ext>
            </a:extLst>
          </p:cNvPr>
          <p:cNvSpPr>
            <a:spLocks noGrp="1"/>
          </p:cNvSpPr>
          <p:nvPr>
            <p:ph type="title"/>
          </p:nvPr>
        </p:nvSpPr>
        <p:spPr>
          <a:xfrm>
            <a:off x="7536943" y="681038"/>
            <a:ext cx="3902598" cy="830997"/>
          </a:xfrm>
        </p:spPr>
        <p:txBody>
          <a:bodyPr anchor="b" anchorCtr="0">
            <a:normAutofit/>
          </a:bodyPr>
          <a:lstStyle>
            <a:lvl1pPr>
              <a:spcAft>
                <a:spcPts val="0"/>
              </a:spcAft>
              <a:defRPr sz="2000" cap="none" baseline="0"/>
            </a:lvl1pPr>
          </a:lstStyle>
          <a:p>
            <a:r>
              <a:rPr lang="nb-NO"/>
              <a:t>Klikk for å redigere tittelstil</a:t>
            </a:r>
            <a:endParaRPr lang="en-US" dirty="0"/>
          </a:p>
        </p:txBody>
      </p:sp>
    </p:spTree>
    <p:extLst>
      <p:ext uri="{BB962C8B-B14F-4D97-AF65-F5344CB8AC3E}">
        <p14:creationId xmlns:p14="http://schemas.microsoft.com/office/powerpoint/2010/main" val="116214115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Stor tekst">
    <p:spTree>
      <p:nvGrpSpPr>
        <p:cNvPr id="1" name=""/>
        <p:cNvGrpSpPr/>
        <p:nvPr/>
      </p:nvGrpSpPr>
      <p:grpSpPr>
        <a:xfrm>
          <a:off x="0" y="0"/>
          <a:ext cx="0" cy="0"/>
          <a:chOff x="0" y="0"/>
          <a:chExt cx="0" cy="0"/>
        </a:xfrm>
      </p:grpSpPr>
      <p:sp>
        <p:nvSpPr>
          <p:cNvPr id="12" name="Plassholder for tekst 7">
            <a:extLst>
              <a:ext uri="{FF2B5EF4-FFF2-40B4-BE49-F238E27FC236}">
                <a16:creationId xmlns:a16="http://schemas.microsoft.com/office/drawing/2014/main" id="{E63E4E42-00DC-4CD8-8D2A-A2ED1C35DDD0}"/>
              </a:ext>
            </a:extLst>
          </p:cNvPr>
          <p:cNvSpPr>
            <a:spLocks noGrp="1"/>
          </p:cNvSpPr>
          <p:nvPr>
            <p:ph type="body" sz="quarter" idx="15"/>
          </p:nvPr>
        </p:nvSpPr>
        <p:spPr>
          <a:xfrm>
            <a:off x="1479550" y="2438271"/>
            <a:ext cx="8999871" cy="3738692"/>
          </a:xfrm>
        </p:spPr>
        <p:txBody>
          <a:bodyPr anchor="t" anchorCtr="0">
            <a:normAutofit/>
          </a:bodyPr>
          <a:lstStyle>
            <a:lvl1pPr marL="0" indent="0">
              <a:buNone/>
              <a:defRPr sz="1800"/>
            </a:lvl1pPr>
          </a:lstStyle>
          <a:p>
            <a:pPr lvl="0"/>
            <a:r>
              <a:rPr lang="nb-NO"/>
              <a:t>Klikk for å redigere tekststiler i malen</a:t>
            </a:r>
          </a:p>
        </p:txBody>
      </p:sp>
      <p:sp>
        <p:nvSpPr>
          <p:cNvPr id="3" name="Date Placeholder 2"/>
          <p:cNvSpPr>
            <a:spLocks noGrp="1"/>
          </p:cNvSpPr>
          <p:nvPr>
            <p:ph type="dt" sz="half" idx="10"/>
          </p:nvPr>
        </p:nvSpPr>
        <p:spPr/>
        <p:txBody>
          <a:bodyPr/>
          <a:lstStyle/>
          <a:p>
            <a:fld id="{6A1A0E74-B8A8-4360-A367-9FF538085BF2}" type="datetimeFigureOut">
              <a:rPr lang="nb-NO" smtClean="0"/>
              <a:t>25.03.2021</a:t>
            </a:fld>
            <a:endParaRPr lang="nb-NO"/>
          </a:p>
        </p:txBody>
      </p:sp>
      <p:sp>
        <p:nvSpPr>
          <p:cNvPr id="4" name="Footer Placeholder 3"/>
          <p:cNvSpPr>
            <a:spLocks noGrp="1"/>
          </p:cNvSpPr>
          <p:nvPr>
            <p:ph type="ftr" sz="quarter" idx="11"/>
          </p:nvPr>
        </p:nvSpPr>
        <p:spPr/>
        <p:txBody>
          <a:bodyPr/>
          <a:lstStyle/>
          <a:p>
            <a:endParaRPr lang="nb-NO"/>
          </a:p>
        </p:txBody>
      </p:sp>
      <p:sp>
        <p:nvSpPr>
          <p:cNvPr id="5" name="Slide Number Placeholder 4"/>
          <p:cNvSpPr>
            <a:spLocks noGrp="1"/>
          </p:cNvSpPr>
          <p:nvPr>
            <p:ph type="sldNum" sz="quarter" idx="12"/>
          </p:nvPr>
        </p:nvSpPr>
        <p:spPr/>
        <p:txBody>
          <a:bodyPr/>
          <a:lstStyle/>
          <a:p>
            <a:fld id="{36457444-737A-4256-A71F-2C8225BFF095}" type="slidenum">
              <a:rPr lang="nb-NO" smtClean="0"/>
              <a:t>‹#›</a:t>
            </a:fld>
            <a:endParaRPr lang="nb-NO"/>
          </a:p>
        </p:txBody>
      </p:sp>
      <p:sp>
        <p:nvSpPr>
          <p:cNvPr id="8" name="Plassholder for tekst 7">
            <a:extLst>
              <a:ext uri="{FF2B5EF4-FFF2-40B4-BE49-F238E27FC236}">
                <a16:creationId xmlns:a16="http://schemas.microsoft.com/office/drawing/2014/main" id="{4FBCB943-AE00-4825-843E-FE156C6BDC30}"/>
              </a:ext>
            </a:extLst>
          </p:cNvPr>
          <p:cNvSpPr>
            <a:spLocks noGrp="1"/>
          </p:cNvSpPr>
          <p:nvPr>
            <p:ph type="body" sz="quarter" idx="13"/>
          </p:nvPr>
        </p:nvSpPr>
        <p:spPr>
          <a:xfrm>
            <a:off x="1479550" y="1212534"/>
            <a:ext cx="8999871" cy="984885"/>
          </a:xfrm>
        </p:spPr>
        <p:txBody>
          <a:bodyPr anchor="b" anchorCtr="0">
            <a:normAutofit/>
          </a:bodyPr>
          <a:lstStyle>
            <a:lvl1pPr marL="0" indent="0">
              <a:buNone/>
              <a:defRPr sz="3200"/>
            </a:lvl1pPr>
          </a:lstStyle>
          <a:p>
            <a:pPr lvl="0"/>
            <a:r>
              <a:rPr lang="nb-NO"/>
              <a:t>Klikk for å redigere tekststiler i malen</a:t>
            </a:r>
          </a:p>
        </p:txBody>
      </p:sp>
      <p:pic>
        <p:nvPicPr>
          <p:cNvPr id="9" name="Picture 3" descr="Hovedlogo_liggende.pdf">
            <a:extLst>
              <a:ext uri="{FF2B5EF4-FFF2-40B4-BE49-F238E27FC236}">
                <a16:creationId xmlns:a16="http://schemas.microsoft.com/office/drawing/2014/main" id="{53912F0C-7C67-40A1-A7B9-A0E9EF5406B2}"/>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79088" y="393125"/>
            <a:ext cx="1423125" cy="554899"/>
          </a:xfrm>
          <a:prstGeom prst="rect">
            <a:avLst/>
          </a:prstGeom>
        </p:spPr>
      </p:pic>
    </p:spTree>
    <p:extLst>
      <p:ext uri="{BB962C8B-B14F-4D97-AF65-F5344CB8AC3E}">
        <p14:creationId xmlns:p14="http://schemas.microsoft.com/office/powerpoint/2010/main" val="172587076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753693" y="326129"/>
            <a:ext cx="9601200" cy="1107996"/>
          </a:xfrm>
          <a:prstGeom prst="rect">
            <a:avLst/>
          </a:prstGeom>
        </p:spPr>
        <p:txBody>
          <a:bodyPr vert="horz" lIns="0" tIns="0" rIns="0" bIns="0" rtlCol="0" anchor="ctr">
            <a:normAutofit/>
          </a:bodyPr>
          <a:lstStyle/>
          <a:p>
            <a:r>
              <a:rPr lang="nb-NO" dirty="0"/>
              <a:t>Klikk for å redigere tittelstil</a:t>
            </a:r>
            <a:endParaRPr lang="en-US" dirty="0"/>
          </a:p>
        </p:txBody>
      </p:sp>
      <p:sp>
        <p:nvSpPr>
          <p:cNvPr id="3" name="Text Placeholder 2"/>
          <p:cNvSpPr>
            <a:spLocks noGrp="1"/>
          </p:cNvSpPr>
          <p:nvPr>
            <p:ph type="body" idx="1"/>
          </p:nvPr>
        </p:nvSpPr>
        <p:spPr>
          <a:xfrm>
            <a:off x="753693" y="2115183"/>
            <a:ext cx="10685848" cy="3953108"/>
          </a:xfrm>
          <a:prstGeom prst="rect">
            <a:avLst/>
          </a:prstGeom>
        </p:spPr>
        <p:txBody>
          <a:bodyPr vert="horz" lIns="0" tIns="0" rIns="0" bIns="0" rtlCol="0">
            <a:normAutofit/>
          </a:bodyPr>
          <a:lstStyle/>
          <a:p>
            <a:pPr lvl="0"/>
            <a:r>
              <a:rPr lang="nb-NO" dirty="0"/>
              <a:t>Rediger tekststiler i malen</a:t>
            </a:r>
          </a:p>
          <a:p>
            <a:pPr lvl="1"/>
            <a:r>
              <a:rPr lang="nb-NO" dirty="0"/>
              <a:t>Andre nivå</a:t>
            </a:r>
          </a:p>
          <a:p>
            <a:pPr lvl="2"/>
            <a:r>
              <a:rPr lang="nb-NO" dirty="0"/>
              <a:t>Tredje nivå</a:t>
            </a:r>
          </a:p>
          <a:p>
            <a:pPr lvl="3"/>
            <a:r>
              <a:rPr lang="nb-NO" dirty="0"/>
              <a:t>Fjerde nivå</a:t>
            </a:r>
          </a:p>
          <a:p>
            <a:pPr lvl="4"/>
            <a:r>
              <a:rPr lang="nb-NO" dirty="0"/>
              <a:t>Femte nivå</a:t>
            </a:r>
            <a:endParaRPr lang="en-US" dirty="0"/>
          </a:p>
        </p:txBody>
      </p:sp>
      <p:sp>
        <p:nvSpPr>
          <p:cNvPr id="4" name="Date Placeholder 3"/>
          <p:cNvSpPr>
            <a:spLocks noGrp="1"/>
          </p:cNvSpPr>
          <p:nvPr>
            <p:ph type="dt" sz="half" idx="2"/>
          </p:nvPr>
        </p:nvSpPr>
        <p:spPr>
          <a:xfrm>
            <a:off x="752459" y="6446580"/>
            <a:ext cx="1920240" cy="184666"/>
          </a:xfrm>
          <a:prstGeom prst="rect">
            <a:avLst/>
          </a:prstGeom>
        </p:spPr>
        <p:txBody>
          <a:bodyPr vert="horz" lIns="0" tIns="0" rIns="0" bIns="0" rtlCol="0" anchor="ctr">
            <a:spAutoFit/>
          </a:bodyPr>
          <a:lstStyle>
            <a:lvl1pPr algn="l">
              <a:lnSpc>
                <a:spcPct val="100000"/>
              </a:lnSpc>
              <a:spcBef>
                <a:spcPts val="0"/>
              </a:spcBef>
              <a:defRPr sz="1200">
                <a:solidFill>
                  <a:schemeClr val="tx1"/>
                </a:solidFill>
              </a:defRPr>
            </a:lvl1pPr>
          </a:lstStyle>
          <a:p>
            <a:fld id="{6A1A0E74-B8A8-4360-A367-9FF538085BF2}" type="datetimeFigureOut">
              <a:rPr lang="nb-NO" smtClean="0"/>
              <a:pPr/>
              <a:t>25.03.2021</a:t>
            </a:fld>
            <a:endParaRPr lang="nb-NO"/>
          </a:p>
        </p:txBody>
      </p:sp>
      <p:sp>
        <p:nvSpPr>
          <p:cNvPr id="5" name="Footer Placeholder 4"/>
          <p:cNvSpPr>
            <a:spLocks noGrp="1"/>
          </p:cNvSpPr>
          <p:nvPr>
            <p:ph type="ftr" sz="quarter" idx="3"/>
          </p:nvPr>
        </p:nvSpPr>
        <p:spPr>
          <a:xfrm>
            <a:off x="3215640" y="6446580"/>
            <a:ext cx="5760720" cy="184666"/>
          </a:xfrm>
          <a:prstGeom prst="rect">
            <a:avLst/>
          </a:prstGeom>
        </p:spPr>
        <p:txBody>
          <a:bodyPr vert="horz" lIns="0" tIns="0" rIns="0" bIns="0" rtlCol="0" anchor="ctr">
            <a:spAutoFit/>
          </a:bodyPr>
          <a:lstStyle>
            <a:lvl1pPr algn="ctr">
              <a:lnSpc>
                <a:spcPct val="100000"/>
              </a:lnSpc>
              <a:spcBef>
                <a:spcPts val="0"/>
              </a:spcBef>
              <a:defRPr sz="1200">
                <a:solidFill>
                  <a:schemeClr val="tx1"/>
                </a:solidFill>
              </a:defRPr>
            </a:lvl1pPr>
          </a:lstStyle>
          <a:p>
            <a:endParaRPr lang="nb-NO" dirty="0"/>
          </a:p>
        </p:txBody>
      </p:sp>
      <p:sp>
        <p:nvSpPr>
          <p:cNvPr id="6" name="Slide Number Placeholder 5"/>
          <p:cNvSpPr>
            <a:spLocks noGrp="1"/>
          </p:cNvSpPr>
          <p:nvPr>
            <p:ph type="sldNum" sz="quarter" idx="4"/>
          </p:nvPr>
        </p:nvSpPr>
        <p:spPr>
          <a:xfrm>
            <a:off x="10479421" y="6446580"/>
            <a:ext cx="960120" cy="184666"/>
          </a:xfrm>
          <a:prstGeom prst="rect">
            <a:avLst/>
          </a:prstGeom>
        </p:spPr>
        <p:txBody>
          <a:bodyPr vert="horz" wrap="square" lIns="0" tIns="0" rIns="0" bIns="0" rtlCol="0" anchor="ctr">
            <a:spAutoFit/>
          </a:bodyPr>
          <a:lstStyle>
            <a:lvl1pPr algn="r">
              <a:lnSpc>
                <a:spcPct val="100000"/>
              </a:lnSpc>
              <a:spcBef>
                <a:spcPts val="0"/>
              </a:spcBef>
              <a:defRPr sz="1200">
                <a:solidFill>
                  <a:schemeClr val="tx1"/>
                </a:solidFill>
              </a:defRPr>
            </a:lvl1pPr>
          </a:lstStyle>
          <a:p>
            <a:fld id="{36457444-737A-4256-A71F-2C8225BFF095}" type="slidenum">
              <a:rPr lang="nb-NO" smtClean="0"/>
              <a:pPr/>
              <a:t>‹#›</a:t>
            </a:fld>
            <a:endParaRPr lang="nb-NO"/>
          </a:p>
        </p:txBody>
      </p:sp>
      <p:pic>
        <p:nvPicPr>
          <p:cNvPr id="10" name="logo_gul">
            <a:extLst>
              <a:ext uri="{FF2B5EF4-FFF2-40B4-BE49-F238E27FC236}">
                <a16:creationId xmlns:a16="http://schemas.microsoft.com/office/drawing/2014/main" id="{568E141C-BC32-4EA7-B2A0-38340A669A35}"/>
              </a:ext>
            </a:extLst>
          </p:cNvPr>
          <p:cNvPicPr>
            <a:picLocks noChangeAspect="1"/>
          </p:cNvPicPr>
          <p:nvPr userDrawn="1"/>
        </p:nvPicPr>
        <p:blipFill>
          <a:blip r:embed="rId14">
            <a:extLst>
              <a:ext uri="{28A0092B-C50C-407E-A947-70E740481C1C}">
                <a14:useLocalDpi xmlns:a14="http://schemas.microsoft.com/office/drawing/2010/main" val="0"/>
              </a:ext>
            </a:extLst>
          </a:blip>
          <a:stretch>
            <a:fillRect/>
          </a:stretch>
        </p:blipFill>
        <p:spPr>
          <a:xfrm>
            <a:off x="10923270" y="396050"/>
            <a:ext cx="548640" cy="612362"/>
          </a:xfrm>
          <a:prstGeom prst="rect">
            <a:avLst/>
          </a:prstGeom>
        </p:spPr>
      </p:pic>
      <p:pic>
        <p:nvPicPr>
          <p:cNvPr id="11" name="logo_beige" descr="Et bilde som inneholder verktøy, skrunøkkel&#10;&#10;Beskrivelse som er generert med høy visshet" hidden="1">
            <a:extLst>
              <a:ext uri="{FF2B5EF4-FFF2-40B4-BE49-F238E27FC236}">
                <a16:creationId xmlns:a16="http://schemas.microsoft.com/office/drawing/2014/main" id="{413738F4-4345-4546-B6AE-0A137D4FB7E2}"/>
              </a:ext>
            </a:extLst>
          </p:cNvPr>
          <p:cNvPicPr>
            <a:picLocks noChangeAspect="1"/>
          </p:cNvPicPr>
          <p:nvPr userDrawn="1"/>
        </p:nvPicPr>
        <p:blipFill>
          <a:blip r:embed="rId15">
            <a:extLst>
              <a:ext uri="{28A0092B-C50C-407E-A947-70E740481C1C}">
                <a14:useLocalDpi xmlns:a14="http://schemas.microsoft.com/office/drawing/2010/main" val="0"/>
              </a:ext>
            </a:extLst>
          </a:blip>
          <a:stretch>
            <a:fillRect/>
          </a:stretch>
        </p:blipFill>
        <p:spPr>
          <a:xfrm>
            <a:off x="10923270" y="396050"/>
            <a:ext cx="548640" cy="612362"/>
          </a:xfrm>
          <a:prstGeom prst="rect">
            <a:avLst/>
          </a:prstGeom>
        </p:spPr>
      </p:pic>
      <p:pic>
        <p:nvPicPr>
          <p:cNvPr id="9" name="logo_bla" descr="Et bilde som inneholder objekt&#10;&#10;Beskrivelse som er generert med høy visshet" hidden="1">
            <a:extLst>
              <a:ext uri="{FF2B5EF4-FFF2-40B4-BE49-F238E27FC236}">
                <a16:creationId xmlns:a16="http://schemas.microsoft.com/office/drawing/2014/main" id="{F439C0E1-1A3C-408E-87BE-8917EC33988C}"/>
              </a:ext>
            </a:extLst>
          </p:cNvPr>
          <p:cNvPicPr>
            <a:picLocks noChangeAspect="1"/>
          </p:cNvPicPr>
          <p:nvPr userDrawn="1"/>
        </p:nvPicPr>
        <p:blipFill>
          <a:blip r:embed="rId16">
            <a:extLst>
              <a:ext uri="{28A0092B-C50C-407E-A947-70E740481C1C}">
                <a14:useLocalDpi xmlns:a14="http://schemas.microsoft.com/office/drawing/2010/main" val="0"/>
              </a:ext>
            </a:extLst>
          </a:blip>
          <a:stretch>
            <a:fillRect/>
          </a:stretch>
        </p:blipFill>
        <p:spPr>
          <a:xfrm>
            <a:off x="10923270" y="396050"/>
            <a:ext cx="548640" cy="612362"/>
          </a:xfrm>
          <a:prstGeom prst="rect">
            <a:avLst/>
          </a:prstGeom>
        </p:spPr>
      </p:pic>
    </p:spTree>
    <p:extLst>
      <p:ext uri="{BB962C8B-B14F-4D97-AF65-F5344CB8AC3E}">
        <p14:creationId xmlns:p14="http://schemas.microsoft.com/office/powerpoint/2010/main" val="2574848256"/>
      </p:ext>
    </p:extLst>
  </p:cSld>
  <p:clrMap bg1="lt1" tx1="dk1" bg2="lt2" tx2="dk2" accent1="accent1" accent2="accent2" accent3="accent3" accent4="accent4" accent5="accent5" accent6="accent6" hlink="hlink" folHlink="folHlink"/>
  <p:sldLayoutIdLst>
    <p:sldLayoutId id="2147483661" r:id="rId1"/>
    <p:sldLayoutId id="2147483663" r:id="rId2"/>
    <p:sldLayoutId id="2147483662" r:id="rId3"/>
    <p:sldLayoutId id="2147483664" r:id="rId4"/>
    <p:sldLayoutId id="2147483665" r:id="rId5"/>
    <p:sldLayoutId id="2147483672" r:id="rId6"/>
    <p:sldLayoutId id="2147483673" r:id="rId7"/>
    <p:sldLayoutId id="2147483674" r:id="rId8"/>
    <p:sldLayoutId id="2147483676" r:id="rId9"/>
    <p:sldLayoutId id="2147483666" r:id="rId10"/>
    <p:sldLayoutId id="2147483667" r:id="rId11"/>
    <p:sldLayoutId id="2147483677" r:id="rId12"/>
  </p:sldLayoutIdLst>
  <p:txStyles>
    <p:titleStyle>
      <a:lvl1pPr algn="l" defTabSz="914400" rtl="0" eaLnBrk="1" latinLnBrk="0" hangingPunct="1">
        <a:lnSpc>
          <a:spcPct val="90000"/>
        </a:lnSpc>
        <a:spcBef>
          <a:spcPts val="0"/>
        </a:spcBef>
        <a:buNone/>
        <a:defRPr sz="3600" b="1" kern="1200" cap="none" baseline="0">
          <a:solidFill>
            <a:schemeClr val="tx1"/>
          </a:solidFill>
          <a:latin typeface="+mj-lt"/>
          <a:ea typeface="+mj-ea"/>
          <a:cs typeface="+mj-cs"/>
        </a:defRPr>
      </a:lvl1pPr>
    </p:titleStyle>
    <p:bodyStyle>
      <a:lvl1pPr marL="324000" indent="-324000" algn="l" defTabSz="914400" rtl="0" eaLnBrk="1" latinLnBrk="0" hangingPunct="1">
        <a:lnSpc>
          <a:spcPct val="100000"/>
        </a:lnSpc>
        <a:spcBef>
          <a:spcPts val="0"/>
        </a:spcBef>
        <a:buClr>
          <a:schemeClr val="tx2"/>
        </a:buClr>
        <a:buFont typeface="Arial" panose="020B0604020202020204" pitchFamily="34" charset="0"/>
        <a:buChar char="•"/>
        <a:defRPr sz="2800" kern="1200">
          <a:solidFill>
            <a:schemeClr val="tx1"/>
          </a:solidFill>
          <a:latin typeface="+mn-lt"/>
          <a:ea typeface="+mn-ea"/>
          <a:cs typeface="+mn-cs"/>
        </a:defRPr>
      </a:lvl1pPr>
      <a:lvl2pPr marL="648000" indent="-324000" algn="l" defTabSz="914400" rtl="0" eaLnBrk="1" latinLnBrk="0" hangingPunct="1">
        <a:lnSpc>
          <a:spcPct val="100000"/>
        </a:lnSpc>
        <a:spcBef>
          <a:spcPts val="0"/>
        </a:spcBef>
        <a:buClr>
          <a:schemeClr val="tx2"/>
        </a:buClr>
        <a:buFont typeface="Arial" panose="020B0604020202020204" pitchFamily="34" charset="0"/>
        <a:buChar char="•"/>
        <a:defRPr sz="2400" kern="1200">
          <a:solidFill>
            <a:schemeClr val="tx1"/>
          </a:solidFill>
          <a:latin typeface="+mn-lt"/>
          <a:ea typeface="+mn-ea"/>
          <a:cs typeface="+mn-cs"/>
        </a:defRPr>
      </a:lvl2pPr>
      <a:lvl3pPr marL="972000" indent="-324000" algn="l" defTabSz="914400" rtl="0" eaLnBrk="1" latinLnBrk="0" hangingPunct="1">
        <a:lnSpc>
          <a:spcPct val="100000"/>
        </a:lnSpc>
        <a:spcBef>
          <a:spcPts val="0"/>
        </a:spcBef>
        <a:buClr>
          <a:schemeClr val="tx2"/>
        </a:buClr>
        <a:buFont typeface="Arial" panose="020B0604020202020204" pitchFamily="34" charset="0"/>
        <a:buChar char="•"/>
        <a:defRPr sz="2000" kern="1200">
          <a:solidFill>
            <a:schemeClr val="tx1"/>
          </a:solidFill>
          <a:latin typeface="+mn-lt"/>
          <a:ea typeface="+mn-ea"/>
          <a:cs typeface="+mn-cs"/>
        </a:defRPr>
      </a:lvl3pPr>
      <a:lvl4pPr marL="1296000" indent="-324000" algn="l" defTabSz="914400" rtl="0" eaLnBrk="1" latinLnBrk="0" hangingPunct="1">
        <a:lnSpc>
          <a:spcPct val="100000"/>
        </a:lnSpc>
        <a:spcBef>
          <a:spcPts val="0"/>
        </a:spcBef>
        <a:buClr>
          <a:schemeClr val="tx2"/>
        </a:buClr>
        <a:buFont typeface="Arial" panose="020B0604020202020204" pitchFamily="34" charset="0"/>
        <a:buChar char="•"/>
        <a:defRPr sz="1800" kern="1200">
          <a:solidFill>
            <a:schemeClr val="tx1"/>
          </a:solidFill>
          <a:latin typeface="+mn-lt"/>
          <a:ea typeface="+mn-ea"/>
          <a:cs typeface="+mn-cs"/>
        </a:defRPr>
      </a:lvl4pPr>
      <a:lvl5pPr marL="1620000" indent="-324000" algn="l" defTabSz="914400" rtl="0" eaLnBrk="1" latinLnBrk="0" hangingPunct="1">
        <a:lnSpc>
          <a:spcPct val="100000"/>
        </a:lnSpc>
        <a:spcBef>
          <a:spcPts val="0"/>
        </a:spcBef>
        <a:buClr>
          <a:schemeClr val="tx2"/>
        </a:buClr>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hyperlink" Target="https://www.trondelagfylke.no/vare-tjenester/utdanning/Eksamen/privatisteksamen/forberedelse/" TargetMode="External"/><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hyperlink" Target="https://www.trondelagfylke.no/vare-tjenester/utdanning/Eksamen/privatisteksamen/etter-eksamen/vurdering/" TargetMode="External"/><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3" Type="http://schemas.openxmlformats.org/officeDocument/2006/relationships/hyperlink" Target="https://www.udir.no/laring-og-trivsel/lareplanverket/kjennetegn/kjennetegn-pa-maloppnaelse---naturfag-vg1-sfyf-og-vg3-pabygging/" TargetMode="External"/><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3" Type="http://schemas.openxmlformats.org/officeDocument/2006/relationships/hyperlink" Target="mailto:eksamen@trondelagfylke.no" TargetMode="External"/><Relationship Id="rId2" Type="http://schemas.openxmlformats.org/officeDocument/2006/relationships/notesSlide" Target="../notesSlides/notesSlide19.xml"/><Relationship Id="rId1" Type="http://schemas.openxmlformats.org/officeDocument/2006/relationships/slideLayout" Target="../slideLayouts/slideLayout3.xml"/><Relationship Id="rId4" Type="http://schemas.openxmlformats.org/officeDocument/2006/relationships/hyperlink" Target="https://www.trondelagfylke.no/vare-tjenester/utdanning/Eksamen/privatisteksamen/sensorreglement/muntlig-og-muntlig-praktisk-eksamen-sensor/informasjon-om-eksamen/" TargetMode="Externa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0.xml"/><Relationship Id="rId1" Type="http://schemas.openxmlformats.org/officeDocument/2006/relationships/slideLayout" Target="../slideLayouts/slideLayout4.xml"/><Relationship Id="rId4" Type="http://schemas.openxmlformats.org/officeDocument/2006/relationships/hyperlink" Target="https://www.trondelagfylke.no/vare-tjenester/utdanning/Eksamen/privatisteksamen/sensorreglement/ofte-stilte-sporsmal/" TargetMode="Externa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8" Type="http://schemas.openxmlformats.org/officeDocument/2006/relationships/image" Target="../media/image7.jpeg"/><Relationship Id="rId3" Type="http://schemas.openxmlformats.org/officeDocument/2006/relationships/hyperlink" Target="https://lovdata.no/forskrift/2006-06-23-724/&#167;3-22" TargetMode="External"/><Relationship Id="rId7" Type="http://schemas.openxmlformats.org/officeDocument/2006/relationships/image" Target="../media/image6.jpeg"/><Relationship Id="rId2" Type="http://schemas.openxmlformats.org/officeDocument/2006/relationships/notesSlide" Target="../notesSlides/notesSlide3.xml"/><Relationship Id="rId1" Type="http://schemas.openxmlformats.org/officeDocument/2006/relationships/slideLayout" Target="../slideLayouts/slideLayout3.xml"/><Relationship Id="rId6" Type="http://schemas.openxmlformats.org/officeDocument/2006/relationships/hyperlink" Target="https://www.trondelagfylke.no/vare-tjenester/utdanning/Eksamen/privatisteksamen/sensorreglement/" TargetMode="External"/><Relationship Id="rId5" Type="http://schemas.openxmlformats.org/officeDocument/2006/relationships/hyperlink" Target="https://www.trondelagfylke.no/vare-tjenester/utdanning/Eksamen/privatisteksamen/" TargetMode="External"/><Relationship Id="rId4" Type="http://schemas.openxmlformats.org/officeDocument/2006/relationships/hyperlink" Target="https://www.udir.no/regelverkstolkninger/opplaring/Vurdering/udir-2-2020-individuell-vurdering/" TargetMode="External"/></Relationships>
</file>

<file path=ppt/slides/_rels/slide4.xml.rels><?xml version="1.0" encoding="UTF-8" standalone="yes"?>
<Relationships xmlns="http://schemas.openxmlformats.org/package/2006/relationships"><Relationship Id="rId3" Type="http://schemas.openxmlformats.org/officeDocument/2006/relationships/hyperlink" Target="https://www.trondelagfylke.no/vare-tjenester/utdanning/Eksamen/privatisteksamen/sensorreglement/muntlig-og-muntlig-praktisk-eksamen-sensor/nyhetsbrev-for-deg-som-er-sensor-i-muntlig-og-muntlig-praktisk-eksamen/" TargetMode="External"/><Relationship Id="rId2" Type="http://schemas.openxmlformats.org/officeDocument/2006/relationships/notesSlide" Target="../notesSlides/notesSlide4.xml"/><Relationship Id="rId1" Type="http://schemas.openxmlformats.org/officeDocument/2006/relationships/slideLayout" Target="../slideLayouts/slideLayout3.xml"/><Relationship Id="rId4" Type="http://schemas.openxmlformats.org/officeDocument/2006/relationships/hyperlink" Target="https://www.trondelagfylke.no/vare-tjenester/utdanning/Eksamen/privatisteksamen/sensorreglement/smittevernveileder-for-sensor/" TargetMode="Externa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0F5CAFB2-6E0D-49A8-99F0-04FF78C5A870}"/>
              </a:ext>
            </a:extLst>
          </p:cNvPr>
          <p:cNvSpPr>
            <a:spLocks noGrp="1"/>
          </p:cNvSpPr>
          <p:nvPr>
            <p:ph type="ctrTitle"/>
          </p:nvPr>
        </p:nvSpPr>
        <p:spPr/>
        <p:txBody>
          <a:bodyPr/>
          <a:lstStyle/>
          <a:p>
            <a:r>
              <a:rPr lang="nb-NO" dirty="0"/>
              <a:t>Sensorsamling</a:t>
            </a:r>
          </a:p>
        </p:txBody>
      </p:sp>
      <p:sp>
        <p:nvSpPr>
          <p:cNvPr id="3" name="Undertittel 2">
            <a:extLst>
              <a:ext uri="{FF2B5EF4-FFF2-40B4-BE49-F238E27FC236}">
                <a16:creationId xmlns:a16="http://schemas.microsoft.com/office/drawing/2014/main" id="{C66E8297-8E85-4F43-B346-0DEF68D0D91B}"/>
              </a:ext>
            </a:extLst>
          </p:cNvPr>
          <p:cNvSpPr>
            <a:spLocks noGrp="1"/>
          </p:cNvSpPr>
          <p:nvPr>
            <p:ph type="subTitle" idx="1"/>
          </p:nvPr>
        </p:nvSpPr>
        <p:spPr>
          <a:xfrm>
            <a:off x="914400" y="3860800"/>
            <a:ext cx="10363200" cy="1286933"/>
          </a:xfrm>
        </p:spPr>
        <p:txBody>
          <a:bodyPr>
            <a:normAutofit fontScale="92500" lnSpcReduction="10000"/>
          </a:bodyPr>
          <a:lstStyle/>
          <a:p>
            <a:r>
              <a:rPr lang="nb-NO" dirty="0"/>
              <a:t>Muntlig-praktisk privatisteksamen i realfag</a:t>
            </a:r>
          </a:p>
          <a:p>
            <a:endParaRPr lang="nb-NO" dirty="0"/>
          </a:p>
          <a:p>
            <a:r>
              <a:rPr lang="nb-NO" dirty="0"/>
              <a:t>24. mars 2021</a:t>
            </a:r>
          </a:p>
          <a:p>
            <a:endParaRPr lang="nb-NO" dirty="0"/>
          </a:p>
        </p:txBody>
      </p:sp>
    </p:spTree>
    <p:extLst>
      <p:ext uri="{BB962C8B-B14F-4D97-AF65-F5344CB8AC3E}">
        <p14:creationId xmlns:p14="http://schemas.microsoft.com/office/powerpoint/2010/main" val="281890554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innhold 1">
            <a:extLst>
              <a:ext uri="{FF2B5EF4-FFF2-40B4-BE49-F238E27FC236}">
                <a16:creationId xmlns:a16="http://schemas.microsoft.com/office/drawing/2014/main" id="{433D00C2-9148-46F5-ADFD-230402F1B28A}"/>
              </a:ext>
            </a:extLst>
          </p:cNvPr>
          <p:cNvSpPr>
            <a:spLocks noGrp="1"/>
          </p:cNvSpPr>
          <p:nvPr>
            <p:ph idx="1"/>
          </p:nvPr>
        </p:nvSpPr>
        <p:spPr/>
        <p:txBody>
          <a:bodyPr/>
          <a:lstStyle/>
          <a:p>
            <a:r>
              <a:rPr lang="nb-NO" dirty="0"/>
              <a:t>Tillatt hjelpemiddel under </a:t>
            </a:r>
            <a:r>
              <a:rPr lang="nb-NO" dirty="0">
                <a:solidFill>
                  <a:srgbClr val="FF0000"/>
                </a:solidFill>
              </a:rPr>
              <a:t>hele</a:t>
            </a:r>
            <a:r>
              <a:rPr lang="nb-NO" dirty="0"/>
              <a:t> eksamineringen, er det stemplede A4-arket fra </a:t>
            </a:r>
            <a:r>
              <a:rPr lang="nb-NO" dirty="0" err="1"/>
              <a:t>forberedelsesdelen</a:t>
            </a:r>
            <a:r>
              <a:rPr lang="nb-NO" dirty="0"/>
              <a:t>.</a:t>
            </a:r>
          </a:p>
          <a:p>
            <a:r>
              <a:rPr lang="nb-NO" dirty="0"/>
              <a:t>Målet med eksamen er at privatisten skal få anledning til å vise kompetanse i så stor del av faget som mulig ut fra eksamensformen. Sensorene må derfor stille spørsmål som gir privatisten anledning til å vise bredest mulig kompetanse i faget.</a:t>
            </a:r>
          </a:p>
          <a:p>
            <a:endParaRPr lang="nb-NO" dirty="0"/>
          </a:p>
        </p:txBody>
      </p:sp>
      <p:sp>
        <p:nvSpPr>
          <p:cNvPr id="3" name="Tittel 2">
            <a:extLst>
              <a:ext uri="{FF2B5EF4-FFF2-40B4-BE49-F238E27FC236}">
                <a16:creationId xmlns:a16="http://schemas.microsoft.com/office/drawing/2014/main" id="{B0CE4B79-F80F-4FBF-A069-DE516DDA53EC}"/>
              </a:ext>
            </a:extLst>
          </p:cNvPr>
          <p:cNvSpPr>
            <a:spLocks noGrp="1"/>
          </p:cNvSpPr>
          <p:nvPr>
            <p:ph type="title"/>
          </p:nvPr>
        </p:nvSpPr>
        <p:spPr/>
        <p:txBody>
          <a:bodyPr/>
          <a:lstStyle/>
          <a:p>
            <a:r>
              <a:rPr lang="nb-NO" dirty="0"/>
              <a:t>Regler for eksamen: Eksaminering forts.</a:t>
            </a:r>
          </a:p>
        </p:txBody>
      </p:sp>
    </p:spTree>
    <p:extLst>
      <p:ext uri="{BB962C8B-B14F-4D97-AF65-F5344CB8AC3E}">
        <p14:creationId xmlns:p14="http://schemas.microsoft.com/office/powerpoint/2010/main" val="17398461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innhold 1">
            <a:extLst>
              <a:ext uri="{FF2B5EF4-FFF2-40B4-BE49-F238E27FC236}">
                <a16:creationId xmlns:a16="http://schemas.microsoft.com/office/drawing/2014/main" id="{E53CE4EC-28FF-4462-9F23-A0E59C1E393C}"/>
              </a:ext>
            </a:extLst>
          </p:cNvPr>
          <p:cNvSpPr>
            <a:spLocks noGrp="1"/>
          </p:cNvSpPr>
          <p:nvPr>
            <p:ph idx="1"/>
          </p:nvPr>
        </p:nvSpPr>
        <p:spPr/>
        <p:txBody>
          <a:bodyPr>
            <a:normAutofit lnSpcReduction="10000"/>
          </a:bodyPr>
          <a:lstStyle/>
          <a:p>
            <a:pPr marL="0" indent="0" fontAlgn="base">
              <a:buNone/>
            </a:pPr>
            <a:r>
              <a:rPr lang="nb-NO" b="1" dirty="0">
                <a:solidFill>
                  <a:srgbClr val="000000"/>
                </a:solidFill>
                <a:latin typeface="Verdana" panose="020B0604030504040204" pitchFamily="34" charset="0"/>
              </a:rPr>
              <a:t>Praktisk innslag</a:t>
            </a:r>
            <a:r>
              <a:rPr lang="en-US" dirty="0">
                <a:latin typeface="Verdana" panose="020B0604030504040204" pitchFamily="34" charset="0"/>
              </a:rPr>
              <a:t>​</a:t>
            </a:r>
            <a:endParaRPr lang="en-US" dirty="0">
              <a:latin typeface="Arial" panose="020B0604020202020204" pitchFamily="34" charset="0"/>
            </a:endParaRPr>
          </a:p>
          <a:p>
            <a:pPr fontAlgn="base"/>
            <a:r>
              <a:rPr lang="nb-NO" dirty="0">
                <a:solidFill>
                  <a:srgbClr val="000000"/>
                </a:solidFill>
                <a:latin typeface="Verdana" panose="020B0604030504040204" pitchFamily="34" charset="0"/>
              </a:rPr>
              <a:t>Det skal legges til rette for at privatistene får et praktisk innslag i løpet av eksamenstiden. </a:t>
            </a:r>
            <a:r>
              <a:rPr lang="en-US" dirty="0">
                <a:latin typeface="Verdana" panose="020B0604030504040204" pitchFamily="34" charset="0"/>
              </a:rPr>
              <a:t>​</a:t>
            </a:r>
            <a:endParaRPr lang="en-US" dirty="0">
              <a:latin typeface="Arial" panose="020B0604020202020204" pitchFamily="34" charset="0"/>
            </a:endParaRPr>
          </a:p>
          <a:p>
            <a:pPr fontAlgn="base"/>
            <a:r>
              <a:rPr lang="nb-NO" u="sng" dirty="0">
                <a:latin typeface="Verdana" panose="020B0604030504040204" pitchFamily="34" charset="0"/>
                <a:hlinkClick r:id="rId3"/>
              </a:rPr>
              <a:t>Mulige praktiske innslag</a:t>
            </a:r>
            <a:r>
              <a:rPr lang="nb-NO" dirty="0">
                <a:latin typeface="Verdana" panose="020B0604030504040204" pitchFamily="34" charset="0"/>
              </a:rPr>
              <a:t>​</a:t>
            </a:r>
            <a:endParaRPr lang="nb-NO" dirty="0">
              <a:latin typeface="Arial" panose="020B0604020202020204" pitchFamily="34" charset="0"/>
            </a:endParaRPr>
          </a:p>
          <a:p>
            <a:pPr fontAlgn="base"/>
            <a:r>
              <a:rPr lang="nb-NO" dirty="0">
                <a:solidFill>
                  <a:srgbClr val="000000"/>
                </a:solidFill>
                <a:latin typeface="Verdana" panose="020B0604030504040204" pitchFamily="34" charset="0"/>
              </a:rPr>
              <a:t>Det er opp til sensorene om det praktiske innslaget gjøres kjent for privatisten i forberedelsen eller under eksamen.</a:t>
            </a:r>
            <a:r>
              <a:rPr lang="en-US" dirty="0">
                <a:latin typeface="Verdana" panose="020B0604030504040204" pitchFamily="34" charset="0"/>
              </a:rPr>
              <a:t>​</a:t>
            </a:r>
            <a:endParaRPr lang="en-US" dirty="0">
              <a:latin typeface="Arial" panose="020B0604020202020204" pitchFamily="34" charset="0"/>
            </a:endParaRPr>
          </a:p>
          <a:p>
            <a:pPr fontAlgn="base"/>
            <a:r>
              <a:rPr lang="nb-NO" dirty="0">
                <a:solidFill>
                  <a:srgbClr val="000000"/>
                </a:solidFill>
                <a:latin typeface="Verdana" panose="020B0604030504040204" pitchFamily="34" charset="0"/>
              </a:rPr>
              <a:t>Relevante tabeller og formler skal være tilgjengelige for privatistene på eksamen og medbringes av sensor dersom utforming av oppgave/tema krever det.</a:t>
            </a:r>
            <a:r>
              <a:rPr lang="en-US" dirty="0">
                <a:latin typeface="Verdana" panose="020B0604030504040204" pitchFamily="34" charset="0"/>
              </a:rPr>
              <a:t>​</a:t>
            </a:r>
            <a:endParaRPr lang="en-US" dirty="0">
              <a:latin typeface="Arial" panose="020B0604020202020204" pitchFamily="34" charset="0"/>
            </a:endParaRPr>
          </a:p>
          <a:p>
            <a:pPr marL="0" indent="0">
              <a:buNone/>
            </a:pPr>
            <a:endParaRPr lang="nb-NO" dirty="0"/>
          </a:p>
        </p:txBody>
      </p:sp>
      <p:sp>
        <p:nvSpPr>
          <p:cNvPr id="3" name="Tittel 2">
            <a:extLst>
              <a:ext uri="{FF2B5EF4-FFF2-40B4-BE49-F238E27FC236}">
                <a16:creationId xmlns:a16="http://schemas.microsoft.com/office/drawing/2014/main" id="{939B01BF-333A-44C7-96F2-BDB503C0A3EA}"/>
              </a:ext>
            </a:extLst>
          </p:cNvPr>
          <p:cNvSpPr>
            <a:spLocks noGrp="1"/>
          </p:cNvSpPr>
          <p:nvPr>
            <p:ph type="title"/>
          </p:nvPr>
        </p:nvSpPr>
        <p:spPr/>
        <p:txBody>
          <a:bodyPr/>
          <a:lstStyle/>
          <a:p>
            <a:r>
              <a:rPr lang="nb-NO" dirty="0"/>
              <a:t>Regler for eksamen: Eksaminering forts.</a:t>
            </a:r>
          </a:p>
        </p:txBody>
      </p:sp>
    </p:spTree>
    <p:extLst>
      <p:ext uri="{BB962C8B-B14F-4D97-AF65-F5344CB8AC3E}">
        <p14:creationId xmlns:p14="http://schemas.microsoft.com/office/powerpoint/2010/main" val="21742655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innhold 1">
            <a:extLst>
              <a:ext uri="{FF2B5EF4-FFF2-40B4-BE49-F238E27FC236}">
                <a16:creationId xmlns:a16="http://schemas.microsoft.com/office/drawing/2014/main" id="{6776D270-AF66-4E66-893C-6FFB237387C4}"/>
              </a:ext>
            </a:extLst>
          </p:cNvPr>
          <p:cNvSpPr>
            <a:spLocks noGrp="1"/>
          </p:cNvSpPr>
          <p:nvPr>
            <p:ph idx="1"/>
          </p:nvPr>
        </p:nvSpPr>
        <p:spPr/>
        <p:txBody>
          <a:bodyPr>
            <a:normAutofit/>
          </a:bodyPr>
          <a:lstStyle/>
          <a:p>
            <a:r>
              <a:rPr lang="nb-NO" dirty="0"/>
              <a:t>Grunnlaget for vurdering er kompetansemålene i læreplanen.</a:t>
            </a:r>
          </a:p>
          <a:p>
            <a:r>
              <a:rPr lang="nb-NO" dirty="0"/>
              <a:t>Det er kompetansen som vises under selve eksamen som skal vurderes.</a:t>
            </a:r>
          </a:p>
          <a:p>
            <a:r>
              <a:rPr lang="nb-NO" dirty="0"/>
              <a:t>En eksamenskarakter skal være uttrykk for den </a:t>
            </a:r>
            <a:r>
              <a:rPr lang="nb-NO" dirty="0">
                <a:solidFill>
                  <a:srgbClr val="FF0000"/>
                </a:solidFill>
              </a:rPr>
              <a:t>helhetlige</a:t>
            </a:r>
            <a:r>
              <a:rPr lang="nb-NO" dirty="0"/>
              <a:t> kompetansen kandidaten viser på eksamen.</a:t>
            </a:r>
          </a:p>
          <a:p>
            <a:r>
              <a:rPr lang="nb-NO" dirty="0"/>
              <a:t>Sensorene har ikke anledning til å vekte de ulike delene av eksamen.</a:t>
            </a:r>
          </a:p>
          <a:p>
            <a:r>
              <a:rPr lang="nb-NO" dirty="0"/>
              <a:t>Eksamenskarakteren skal settes på individuelt grunnlag.</a:t>
            </a:r>
          </a:p>
          <a:p>
            <a:pPr marL="0" indent="0">
              <a:buNone/>
            </a:pPr>
            <a:endParaRPr lang="nb-NO" dirty="0"/>
          </a:p>
          <a:p>
            <a:pPr marL="0" indent="0">
              <a:buNone/>
            </a:pPr>
            <a:endParaRPr lang="nb-NO" dirty="0"/>
          </a:p>
        </p:txBody>
      </p:sp>
      <p:sp>
        <p:nvSpPr>
          <p:cNvPr id="3" name="Tittel 2">
            <a:extLst>
              <a:ext uri="{FF2B5EF4-FFF2-40B4-BE49-F238E27FC236}">
                <a16:creationId xmlns:a16="http://schemas.microsoft.com/office/drawing/2014/main" id="{1080F4B9-BCB7-447F-AB0C-63E4FE3A2F5B}"/>
              </a:ext>
            </a:extLst>
          </p:cNvPr>
          <p:cNvSpPr>
            <a:spLocks noGrp="1"/>
          </p:cNvSpPr>
          <p:nvPr>
            <p:ph type="title"/>
          </p:nvPr>
        </p:nvSpPr>
        <p:spPr/>
        <p:txBody>
          <a:bodyPr/>
          <a:lstStyle/>
          <a:p>
            <a:r>
              <a:rPr lang="nb-NO" dirty="0"/>
              <a:t>Regler for eksamen: Vurdering</a:t>
            </a:r>
          </a:p>
        </p:txBody>
      </p:sp>
    </p:spTree>
    <p:extLst>
      <p:ext uri="{BB962C8B-B14F-4D97-AF65-F5344CB8AC3E}">
        <p14:creationId xmlns:p14="http://schemas.microsoft.com/office/powerpoint/2010/main" val="38442773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innhold 1">
            <a:extLst>
              <a:ext uri="{FF2B5EF4-FFF2-40B4-BE49-F238E27FC236}">
                <a16:creationId xmlns:a16="http://schemas.microsoft.com/office/drawing/2014/main" id="{0D35AD3F-A056-4905-BD4E-A132BDB14702}"/>
              </a:ext>
            </a:extLst>
          </p:cNvPr>
          <p:cNvSpPr>
            <a:spLocks noGrp="1"/>
          </p:cNvSpPr>
          <p:nvPr>
            <p:ph idx="1"/>
          </p:nvPr>
        </p:nvSpPr>
        <p:spPr/>
        <p:txBody>
          <a:bodyPr/>
          <a:lstStyle/>
          <a:p>
            <a:r>
              <a:rPr lang="nb-NO" dirty="0"/>
              <a:t>Positiv sensur: Sensorene skal lete etter den kompetansen privatisten har og ikke lete etter det privatisten ikke kan.</a:t>
            </a:r>
          </a:p>
          <a:p>
            <a:r>
              <a:rPr lang="nb-NO" dirty="0"/>
              <a:t>Privatisten har krav på en begrunnelse for karakteren som er basert på kjennetegnene på måloppnåelse i faget.</a:t>
            </a:r>
          </a:p>
          <a:p>
            <a:pPr marL="0" indent="0">
              <a:buNone/>
            </a:pPr>
            <a:endParaRPr lang="nb-NO" dirty="0"/>
          </a:p>
          <a:p>
            <a:pPr marL="0" indent="0">
              <a:buNone/>
            </a:pPr>
            <a:r>
              <a:rPr lang="nb-NO" dirty="0">
                <a:hlinkClick r:id="rId3"/>
              </a:rPr>
              <a:t>Kjennetegn på måloppnåelse</a:t>
            </a:r>
            <a:endParaRPr lang="nb-NO" dirty="0"/>
          </a:p>
          <a:p>
            <a:pPr marL="0" indent="0">
              <a:buNone/>
            </a:pPr>
            <a:endParaRPr lang="nb-NO" dirty="0"/>
          </a:p>
        </p:txBody>
      </p:sp>
      <p:sp>
        <p:nvSpPr>
          <p:cNvPr id="3" name="Tittel 2">
            <a:extLst>
              <a:ext uri="{FF2B5EF4-FFF2-40B4-BE49-F238E27FC236}">
                <a16:creationId xmlns:a16="http://schemas.microsoft.com/office/drawing/2014/main" id="{8339B2E6-4440-4F03-8046-6FCAD8DA1057}"/>
              </a:ext>
            </a:extLst>
          </p:cNvPr>
          <p:cNvSpPr>
            <a:spLocks noGrp="1"/>
          </p:cNvSpPr>
          <p:nvPr>
            <p:ph type="title"/>
          </p:nvPr>
        </p:nvSpPr>
        <p:spPr/>
        <p:txBody>
          <a:bodyPr/>
          <a:lstStyle/>
          <a:p>
            <a:r>
              <a:rPr lang="nb-NO" dirty="0"/>
              <a:t>Regler for eksamen: Vurdering forts.</a:t>
            </a:r>
          </a:p>
        </p:txBody>
      </p:sp>
    </p:spTree>
    <p:extLst>
      <p:ext uri="{BB962C8B-B14F-4D97-AF65-F5344CB8AC3E}">
        <p14:creationId xmlns:p14="http://schemas.microsoft.com/office/powerpoint/2010/main" val="2560135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innhold 1">
            <a:extLst>
              <a:ext uri="{FF2B5EF4-FFF2-40B4-BE49-F238E27FC236}">
                <a16:creationId xmlns:a16="http://schemas.microsoft.com/office/drawing/2014/main" id="{B46865DF-5D2F-4E11-975A-CEF21EE1822B}"/>
              </a:ext>
            </a:extLst>
          </p:cNvPr>
          <p:cNvSpPr>
            <a:spLocks noGrp="1"/>
          </p:cNvSpPr>
          <p:nvPr>
            <p:ph idx="1"/>
          </p:nvPr>
        </p:nvSpPr>
        <p:spPr/>
        <p:txBody>
          <a:bodyPr/>
          <a:lstStyle/>
          <a:p>
            <a:r>
              <a:rPr lang="nb-NO" dirty="0"/>
              <a:t>Privatisten har rett til å klage på formelle feil som har hatt noe å si for eksamensresultatet.</a:t>
            </a:r>
          </a:p>
          <a:p>
            <a:r>
              <a:rPr lang="nb-NO" dirty="0"/>
              <a:t>Til muntlig-praktisk eksamen er det ikke anledning til å klage på karakteren.</a:t>
            </a:r>
          </a:p>
          <a:p>
            <a:r>
              <a:rPr lang="nb-NO" dirty="0"/>
              <a:t>Ta vare på alle notater i ett år etter eksamen.</a:t>
            </a:r>
          </a:p>
        </p:txBody>
      </p:sp>
      <p:sp>
        <p:nvSpPr>
          <p:cNvPr id="3" name="Tittel 2">
            <a:extLst>
              <a:ext uri="{FF2B5EF4-FFF2-40B4-BE49-F238E27FC236}">
                <a16:creationId xmlns:a16="http://schemas.microsoft.com/office/drawing/2014/main" id="{A55BA82A-4178-4E7B-8D04-54A6C5CCDDFF}"/>
              </a:ext>
            </a:extLst>
          </p:cNvPr>
          <p:cNvSpPr>
            <a:spLocks noGrp="1"/>
          </p:cNvSpPr>
          <p:nvPr>
            <p:ph type="title"/>
          </p:nvPr>
        </p:nvSpPr>
        <p:spPr/>
        <p:txBody>
          <a:bodyPr/>
          <a:lstStyle/>
          <a:p>
            <a:r>
              <a:rPr lang="nb-NO" dirty="0"/>
              <a:t>Regler for eksamen: Klage</a:t>
            </a:r>
          </a:p>
        </p:txBody>
      </p:sp>
    </p:spTree>
    <p:extLst>
      <p:ext uri="{BB962C8B-B14F-4D97-AF65-F5344CB8AC3E}">
        <p14:creationId xmlns:p14="http://schemas.microsoft.com/office/powerpoint/2010/main" val="23656828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innhold 1">
            <a:extLst>
              <a:ext uri="{FF2B5EF4-FFF2-40B4-BE49-F238E27FC236}">
                <a16:creationId xmlns:a16="http://schemas.microsoft.com/office/drawing/2014/main" id="{848D7E81-F24D-4482-B8F0-4E93C70A2325}"/>
              </a:ext>
            </a:extLst>
          </p:cNvPr>
          <p:cNvSpPr>
            <a:spLocks noGrp="1"/>
          </p:cNvSpPr>
          <p:nvPr>
            <p:ph idx="1"/>
          </p:nvPr>
        </p:nvSpPr>
        <p:spPr/>
        <p:txBody>
          <a:bodyPr/>
          <a:lstStyle/>
          <a:p>
            <a:r>
              <a:rPr lang="nb-NO" dirty="0"/>
              <a:t>Ved uenighet om hva det skal eksamineres i eller karakteren: Sensor 2 avgjør.</a:t>
            </a:r>
          </a:p>
          <a:p>
            <a:endParaRPr lang="nb-NO" dirty="0"/>
          </a:p>
          <a:p>
            <a:endParaRPr lang="nb-NO" dirty="0"/>
          </a:p>
        </p:txBody>
      </p:sp>
      <p:sp>
        <p:nvSpPr>
          <p:cNvPr id="3" name="Tittel 2">
            <a:extLst>
              <a:ext uri="{FF2B5EF4-FFF2-40B4-BE49-F238E27FC236}">
                <a16:creationId xmlns:a16="http://schemas.microsoft.com/office/drawing/2014/main" id="{5331B39D-A4FF-43B2-8715-C4A733ED9E29}"/>
              </a:ext>
            </a:extLst>
          </p:cNvPr>
          <p:cNvSpPr>
            <a:spLocks noGrp="1"/>
          </p:cNvSpPr>
          <p:nvPr>
            <p:ph type="title"/>
          </p:nvPr>
        </p:nvSpPr>
        <p:spPr/>
        <p:txBody>
          <a:bodyPr/>
          <a:lstStyle/>
          <a:p>
            <a:r>
              <a:rPr lang="nb-NO" dirty="0"/>
              <a:t>Rollefordeling sensor 1 og 2</a:t>
            </a:r>
          </a:p>
        </p:txBody>
      </p:sp>
    </p:spTree>
    <p:extLst>
      <p:ext uri="{BB962C8B-B14F-4D97-AF65-F5344CB8AC3E}">
        <p14:creationId xmlns:p14="http://schemas.microsoft.com/office/powerpoint/2010/main" val="197560672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innhold 1">
            <a:extLst>
              <a:ext uri="{FF2B5EF4-FFF2-40B4-BE49-F238E27FC236}">
                <a16:creationId xmlns:a16="http://schemas.microsoft.com/office/drawing/2014/main" id="{4870394A-A544-41A8-ABC8-3A7A27CB871F}"/>
              </a:ext>
            </a:extLst>
          </p:cNvPr>
          <p:cNvSpPr>
            <a:spLocks noGrp="1"/>
          </p:cNvSpPr>
          <p:nvPr>
            <p:ph idx="1"/>
          </p:nvPr>
        </p:nvSpPr>
        <p:spPr/>
        <p:txBody>
          <a:bodyPr/>
          <a:lstStyle/>
          <a:p>
            <a:pPr marL="0" indent="0">
              <a:buNone/>
            </a:pPr>
            <a:r>
              <a:rPr lang="nb-NO" dirty="0"/>
              <a:t>«I noen fag er det krav til fordypning. Det er ditt ansvar å sette deg inn i læreplanens eventuelle krav til fordypning. Til muntlig og muntlig-praktisk eksamen, anbefaler Eksamenskontoret at du lager en liste som oppgir hva du har fordypet deg i, i tillegg til kilder som du har benyttet. Listen leveres til sensorene ved oppmøte på eksamensdagen.»</a:t>
            </a:r>
          </a:p>
          <a:p>
            <a:pPr marL="0" indent="0">
              <a:buNone/>
            </a:pPr>
            <a:endParaRPr lang="nb-NO" dirty="0"/>
          </a:p>
        </p:txBody>
      </p:sp>
      <p:sp>
        <p:nvSpPr>
          <p:cNvPr id="3" name="Tittel 2">
            <a:extLst>
              <a:ext uri="{FF2B5EF4-FFF2-40B4-BE49-F238E27FC236}">
                <a16:creationId xmlns:a16="http://schemas.microsoft.com/office/drawing/2014/main" id="{2ECDC22A-1BFC-4354-B28C-B8055F78E1F7}"/>
              </a:ext>
            </a:extLst>
          </p:cNvPr>
          <p:cNvSpPr>
            <a:spLocks noGrp="1"/>
          </p:cNvSpPr>
          <p:nvPr>
            <p:ph type="title"/>
          </p:nvPr>
        </p:nvSpPr>
        <p:spPr/>
        <p:txBody>
          <a:bodyPr/>
          <a:lstStyle/>
          <a:p>
            <a:r>
              <a:rPr lang="nb-NO" dirty="0"/>
              <a:t>Fag med krav til fordypning</a:t>
            </a:r>
          </a:p>
        </p:txBody>
      </p:sp>
    </p:spTree>
    <p:extLst>
      <p:ext uri="{BB962C8B-B14F-4D97-AF65-F5344CB8AC3E}">
        <p14:creationId xmlns:p14="http://schemas.microsoft.com/office/powerpoint/2010/main" val="136754156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innhold 1">
            <a:extLst>
              <a:ext uri="{FF2B5EF4-FFF2-40B4-BE49-F238E27FC236}">
                <a16:creationId xmlns:a16="http://schemas.microsoft.com/office/drawing/2014/main" id="{7166C7B7-F32D-46F2-8CC2-D8C21AAF6604}"/>
              </a:ext>
            </a:extLst>
          </p:cNvPr>
          <p:cNvSpPr>
            <a:spLocks noGrp="1"/>
          </p:cNvSpPr>
          <p:nvPr>
            <p:ph idx="1"/>
          </p:nvPr>
        </p:nvSpPr>
        <p:spPr/>
        <p:txBody>
          <a:bodyPr>
            <a:normAutofit fontScale="92500" lnSpcReduction="20000"/>
          </a:bodyPr>
          <a:lstStyle/>
          <a:p>
            <a:pPr marL="0" indent="0">
              <a:buNone/>
            </a:pPr>
            <a:r>
              <a:rPr lang="nb-NO" b="1" dirty="0"/>
              <a:t>Oppmeldinger i LK20 Fagfornyelsen våren 2021:</a:t>
            </a:r>
          </a:p>
          <a:p>
            <a:pPr fontAlgn="base"/>
            <a:r>
              <a:rPr lang="nb-NO" dirty="0">
                <a:solidFill>
                  <a:srgbClr val="000000"/>
                </a:solidFill>
                <a:latin typeface="Verdana" panose="020B0604030504040204" pitchFamily="34" charset="0"/>
              </a:rPr>
              <a:t>Naturfag:</a:t>
            </a:r>
            <a:r>
              <a:rPr lang="en-US" dirty="0">
                <a:latin typeface="Verdana" panose="020B0604030504040204" pitchFamily="34" charset="0"/>
              </a:rPr>
              <a:t>​</a:t>
            </a:r>
            <a:endParaRPr lang="en-US" dirty="0">
              <a:latin typeface="Arial" panose="020B0604020202020204" pitchFamily="34" charset="0"/>
            </a:endParaRPr>
          </a:p>
          <a:p>
            <a:pPr marL="0" indent="0" fontAlgn="base">
              <a:buNone/>
            </a:pPr>
            <a:r>
              <a:rPr lang="nb-NO" i="1" dirty="0">
                <a:solidFill>
                  <a:srgbClr val="000000"/>
                </a:solidFill>
                <a:latin typeface="Verdana" panose="020B0604030504040204" pitchFamily="34" charset="0"/>
              </a:rPr>
              <a:t>	NAT1007</a:t>
            </a:r>
            <a:r>
              <a:rPr lang="nb-NO" dirty="0">
                <a:solidFill>
                  <a:srgbClr val="000000"/>
                </a:solidFill>
                <a:latin typeface="Verdana" panose="020B0604030504040204" pitchFamily="34" charset="0"/>
              </a:rPr>
              <a:t> Naturfag Vg1 studieforberedende 	utdanningsprogram: 2 partier. </a:t>
            </a:r>
            <a:r>
              <a:rPr lang="en-US" dirty="0">
                <a:latin typeface="Verdana" panose="020B0604030504040204" pitchFamily="34" charset="0"/>
              </a:rPr>
              <a:t>​</a:t>
            </a:r>
            <a:endParaRPr lang="en-US" dirty="0">
              <a:latin typeface="Arial" panose="020B0604020202020204" pitchFamily="34" charset="0"/>
            </a:endParaRPr>
          </a:p>
          <a:p>
            <a:pPr marL="0" indent="0" fontAlgn="base">
              <a:buNone/>
            </a:pPr>
            <a:r>
              <a:rPr lang="nb-NO" i="1" dirty="0">
                <a:solidFill>
                  <a:srgbClr val="000000"/>
                </a:solidFill>
                <a:latin typeface="Verdana" panose="020B0604030504040204" pitchFamily="34" charset="0"/>
              </a:rPr>
              <a:t>	NAT1008</a:t>
            </a:r>
            <a:r>
              <a:rPr lang="nb-NO" dirty="0">
                <a:solidFill>
                  <a:srgbClr val="000000"/>
                </a:solidFill>
                <a:latin typeface="Verdana" panose="020B0604030504040204" pitchFamily="34" charset="0"/>
              </a:rPr>
              <a:t> Naturfag Vg1 BA: 1 parti.</a:t>
            </a:r>
            <a:r>
              <a:rPr lang="en-US" dirty="0">
                <a:latin typeface="Verdana" panose="020B0604030504040204" pitchFamily="34" charset="0"/>
              </a:rPr>
              <a:t>​</a:t>
            </a:r>
            <a:endParaRPr lang="en-US" dirty="0">
              <a:latin typeface="Arial" panose="020B0604020202020204" pitchFamily="34" charset="0"/>
            </a:endParaRPr>
          </a:p>
          <a:p>
            <a:pPr marL="0" indent="0" fontAlgn="base">
              <a:buNone/>
            </a:pPr>
            <a:r>
              <a:rPr lang="nb-NO" i="1" dirty="0">
                <a:solidFill>
                  <a:srgbClr val="000000"/>
                </a:solidFill>
                <a:latin typeface="Verdana" panose="020B0604030504040204" pitchFamily="34" charset="0"/>
              </a:rPr>
              <a:t>	NAT1010</a:t>
            </a:r>
            <a:r>
              <a:rPr lang="nb-NO" dirty="0">
                <a:solidFill>
                  <a:srgbClr val="000000"/>
                </a:solidFill>
                <a:latin typeface="Verdana" panose="020B0604030504040204" pitchFamily="34" charset="0"/>
              </a:rPr>
              <a:t> Naturfag Vg1 FD: 1 parti.</a:t>
            </a:r>
            <a:r>
              <a:rPr lang="en-US" dirty="0">
                <a:latin typeface="Verdana" panose="020B0604030504040204" pitchFamily="34" charset="0"/>
              </a:rPr>
              <a:t>​</a:t>
            </a:r>
            <a:endParaRPr lang="en-US" dirty="0">
              <a:latin typeface="Arial" panose="020B0604020202020204" pitchFamily="34" charset="0"/>
            </a:endParaRPr>
          </a:p>
          <a:p>
            <a:pPr marL="0" indent="0" fontAlgn="base">
              <a:buNone/>
            </a:pPr>
            <a:r>
              <a:rPr lang="nb-NO" i="1" dirty="0">
                <a:solidFill>
                  <a:srgbClr val="000000"/>
                </a:solidFill>
                <a:latin typeface="Verdana" panose="020B0604030504040204" pitchFamily="34" charset="0"/>
              </a:rPr>
              <a:t>	NAT1017</a:t>
            </a:r>
            <a:r>
              <a:rPr lang="nb-NO" dirty="0">
                <a:solidFill>
                  <a:srgbClr val="000000"/>
                </a:solidFill>
                <a:latin typeface="Verdana" panose="020B0604030504040204" pitchFamily="34" charset="0"/>
              </a:rPr>
              <a:t> Naturfag Vg1 TP: 1 parti.</a:t>
            </a:r>
            <a:r>
              <a:rPr lang="en-US" dirty="0">
                <a:latin typeface="Verdana" panose="020B0604030504040204" pitchFamily="34" charset="0"/>
              </a:rPr>
              <a:t>​</a:t>
            </a:r>
            <a:endParaRPr lang="en-US" dirty="0">
              <a:latin typeface="Arial" panose="020B0604020202020204" pitchFamily="34" charset="0"/>
            </a:endParaRPr>
          </a:p>
          <a:p>
            <a:pPr marL="0" indent="0" fontAlgn="base">
              <a:buNone/>
            </a:pPr>
            <a:r>
              <a:rPr lang="nb-NO" dirty="0">
                <a:solidFill>
                  <a:srgbClr val="000000"/>
                </a:solidFill>
                <a:latin typeface="Verdana" panose="020B0604030504040204" pitchFamily="34" charset="0"/>
              </a:rPr>
              <a:t>	NAT1007, 1008, 1010 og 1017 følger </a:t>
            </a:r>
            <a:r>
              <a:rPr lang="nb-NO" i="1" dirty="0">
                <a:solidFill>
                  <a:srgbClr val="000000"/>
                </a:solidFill>
                <a:latin typeface="Verdana" panose="020B0604030504040204" pitchFamily="34" charset="0"/>
              </a:rPr>
              <a:t>ny</a:t>
            </a:r>
            <a:r>
              <a:rPr lang="nb-NO" dirty="0">
                <a:solidFill>
                  <a:srgbClr val="000000"/>
                </a:solidFill>
                <a:latin typeface="Verdana" panose="020B0604030504040204" pitchFamily="34" charset="0"/>
              </a:rPr>
              <a:t> læreplan for 	LK20.</a:t>
            </a:r>
            <a:r>
              <a:rPr lang="en-US" dirty="0">
                <a:latin typeface="Verdana" panose="020B0604030504040204" pitchFamily="34" charset="0"/>
              </a:rPr>
              <a:t>​</a:t>
            </a:r>
            <a:endParaRPr lang="en-US" dirty="0">
              <a:latin typeface="Arial" panose="020B0604020202020204" pitchFamily="34" charset="0"/>
            </a:endParaRPr>
          </a:p>
          <a:p>
            <a:pPr fontAlgn="base"/>
            <a:r>
              <a:rPr lang="nb-NO" i="1" dirty="0">
                <a:solidFill>
                  <a:srgbClr val="000000"/>
                </a:solidFill>
                <a:latin typeface="Verdana" panose="020B0604030504040204" pitchFamily="34" charset="0"/>
              </a:rPr>
              <a:t>Alle</a:t>
            </a:r>
            <a:r>
              <a:rPr lang="nb-NO" dirty="0">
                <a:solidFill>
                  <a:srgbClr val="000000"/>
                </a:solidFill>
                <a:latin typeface="Verdana" panose="020B0604030504040204" pitchFamily="34" charset="0"/>
              </a:rPr>
              <a:t> andre eksamener i realfag følger gammel læreplan for LK06 Kunnskapsløftet.</a:t>
            </a:r>
            <a:endParaRPr lang="en-US" dirty="0">
              <a:latin typeface="Arial" panose="020B0604020202020204" pitchFamily="34" charset="0"/>
            </a:endParaRPr>
          </a:p>
          <a:p>
            <a:pPr marL="0" indent="0">
              <a:buNone/>
            </a:pPr>
            <a:r>
              <a:rPr lang="nb-NO" dirty="0"/>
              <a:t>	</a:t>
            </a:r>
          </a:p>
        </p:txBody>
      </p:sp>
      <p:sp>
        <p:nvSpPr>
          <p:cNvPr id="3" name="Tittel 2">
            <a:extLst>
              <a:ext uri="{FF2B5EF4-FFF2-40B4-BE49-F238E27FC236}">
                <a16:creationId xmlns:a16="http://schemas.microsoft.com/office/drawing/2014/main" id="{1309EDD8-5E1F-46BB-B127-18857272B37B}"/>
              </a:ext>
            </a:extLst>
          </p:cNvPr>
          <p:cNvSpPr>
            <a:spLocks noGrp="1"/>
          </p:cNvSpPr>
          <p:nvPr>
            <p:ph type="title"/>
          </p:nvPr>
        </p:nvSpPr>
        <p:spPr/>
        <p:txBody>
          <a:bodyPr/>
          <a:lstStyle/>
          <a:p>
            <a:r>
              <a:rPr lang="nb-NO" dirty="0"/>
              <a:t>Fagfornyelsen</a:t>
            </a:r>
          </a:p>
        </p:txBody>
      </p:sp>
    </p:spTree>
    <p:extLst>
      <p:ext uri="{BB962C8B-B14F-4D97-AF65-F5344CB8AC3E}">
        <p14:creationId xmlns:p14="http://schemas.microsoft.com/office/powerpoint/2010/main" val="3508602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1" end="1"/>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2">
                                            <p:txEl>
                                              <p:pRg st="2" end="2"/>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2">
                                            <p:txEl>
                                              <p:pRg st="3" end="3"/>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2">
                                            <p:txEl>
                                              <p:pRg st="4" end="4"/>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2">
                                            <p:txEl>
                                              <p:pRg st="5" end="5"/>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2">
                                            <p:txEl>
                                              <p:pRg st="6" end="6"/>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2">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innhold 1">
            <a:extLst>
              <a:ext uri="{FF2B5EF4-FFF2-40B4-BE49-F238E27FC236}">
                <a16:creationId xmlns:a16="http://schemas.microsoft.com/office/drawing/2014/main" id="{BD6B6548-3D8F-45E0-B690-BFC318286049}"/>
              </a:ext>
            </a:extLst>
          </p:cNvPr>
          <p:cNvSpPr>
            <a:spLocks noGrp="1"/>
          </p:cNvSpPr>
          <p:nvPr>
            <p:ph idx="1"/>
          </p:nvPr>
        </p:nvSpPr>
        <p:spPr>
          <a:xfrm>
            <a:off x="753693" y="2115183"/>
            <a:ext cx="10685848" cy="4340046"/>
          </a:xfrm>
        </p:spPr>
        <p:txBody>
          <a:bodyPr>
            <a:normAutofit fontScale="92500" lnSpcReduction="20000"/>
          </a:bodyPr>
          <a:lstStyle/>
          <a:p>
            <a:pPr fontAlgn="base"/>
            <a:r>
              <a:rPr lang="nb-NO" dirty="0"/>
              <a:t>Kjennetegn på måloppnåelse i NAT1007, 1008, 1010 og 1017:</a:t>
            </a:r>
            <a:r>
              <a:rPr lang="en-US" dirty="0"/>
              <a:t>​</a:t>
            </a:r>
          </a:p>
          <a:p>
            <a:pPr marL="0" indent="0" fontAlgn="base">
              <a:buNone/>
            </a:pPr>
            <a:r>
              <a:rPr lang="nb-NO" u="sng" dirty="0">
                <a:hlinkClick r:id="rId3"/>
              </a:rPr>
              <a:t>Kjennetegn naturfag LK20</a:t>
            </a:r>
            <a:r>
              <a:rPr lang="nb-NO" dirty="0"/>
              <a:t>​</a:t>
            </a:r>
          </a:p>
          <a:p>
            <a:pPr marL="0" indent="0">
              <a:buNone/>
            </a:pPr>
            <a:endParaRPr lang="nb-NO" dirty="0"/>
          </a:p>
          <a:p>
            <a:r>
              <a:rPr lang="nb-NO" dirty="0"/>
              <a:t>§ 3-3: «Grunnlaget for vurdering i fag er kompetansemåla i læreplanen i faget. Kompetansemåla skal </a:t>
            </a:r>
            <a:r>
              <a:rPr lang="nb-NO" dirty="0" err="1"/>
              <a:t>forståast</a:t>
            </a:r>
            <a:r>
              <a:rPr lang="nb-NO" dirty="0"/>
              <a:t> i lys av </a:t>
            </a:r>
            <a:r>
              <a:rPr lang="nb-NO" dirty="0">
                <a:solidFill>
                  <a:srgbClr val="FF0000"/>
                </a:solidFill>
              </a:rPr>
              <a:t>teksten om faget </a:t>
            </a:r>
            <a:r>
              <a:rPr lang="nb-NO" dirty="0"/>
              <a:t>i læreplanen.» (gjelder kun LK20).</a:t>
            </a:r>
          </a:p>
          <a:p>
            <a:endParaRPr lang="nb-NO" dirty="0"/>
          </a:p>
          <a:p>
            <a:r>
              <a:rPr lang="nb-NO" dirty="0"/>
              <a:t>Tverrfaglige tema.</a:t>
            </a:r>
          </a:p>
          <a:p>
            <a:endParaRPr lang="nb-NO" dirty="0"/>
          </a:p>
          <a:p>
            <a:r>
              <a:rPr lang="nb-NO" dirty="0"/>
              <a:t>Dybdelæring.</a:t>
            </a:r>
          </a:p>
          <a:p>
            <a:endParaRPr lang="nb-NO" dirty="0"/>
          </a:p>
          <a:p>
            <a:r>
              <a:rPr lang="nb-NO" dirty="0"/>
              <a:t>Praktiske innslag.</a:t>
            </a:r>
          </a:p>
          <a:p>
            <a:endParaRPr lang="nb-NO" dirty="0"/>
          </a:p>
          <a:p>
            <a:endParaRPr lang="nb-NO" dirty="0"/>
          </a:p>
        </p:txBody>
      </p:sp>
      <p:sp>
        <p:nvSpPr>
          <p:cNvPr id="3" name="Tittel 2">
            <a:extLst>
              <a:ext uri="{FF2B5EF4-FFF2-40B4-BE49-F238E27FC236}">
                <a16:creationId xmlns:a16="http://schemas.microsoft.com/office/drawing/2014/main" id="{FDC24536-72A7-42F2-BDB9-5D12BDDDD21F}"/>
              </a:ext>
            </a:extLst>
          </p:cNvPr>
          <p:cNvSpPr>
            <a:spLocks noGrp="1"/>
          </p:cNvSpPr>
          <p:nvPr>
            <p:ph type="title"/>
          </p:nvPr>
        </p:nvSpPr>
        <p:spPr/>
        <p:txBody>
          <a:bodyPr/>
          <a:lstStyle/>
          <a:p>
            <a:r>
              <a:rPr lang="nb-NO" dirty="0"/>
              <a:t>Fagfornyelsen forts.</a:t>
            </a:r>
          </a:p>
        </p:txBody>
      </p:sp>
    </p:spTree>
    <p:extLst>
      <p:ext uri="{BB962C8B-B14F-4D97-AF65-F5344CB8AC3E}">
        <p14:creationId xmlns:p14="http://schemas.microsoft.com/office/powerpoint/2010/main" val="23891766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2">
                                            <p:txEl>
                                              <p:pRg st="5" end="5"/>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2">
                                            <p:txEl>
                                              <p:pRg st="7" end="7"/>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2">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innhold 1">
            <a:extLst>
              <a:ext uri="{FF2B5EF4-FFF2-40B4-BE49-F238E27FC236}">
                <a16:creationId xmlns:a16="http://schemas.microsoft.com/office/drawing/2014/main" id="{BFFF97F2-E372-4DA4-A45D-20CFE439811E}"/>
              </a:ext>
            </a:extLst>
          </p:cNvPr>
          <p:cNvSpPr>
            <a:spLocks noGrp="1"/>
          </p:cNvSpPr>
          <p:nvPr>
            <p:ph idx="1"/>
          </p:nvPr>
        </p:nvSpPr>
        <p:spPr>
          <a:xfrm>
            <a:off x="753693" y="2115183"/>
            <a:ext cx="10685848" cy="4416688"/>
          </a:xfrm>
        </p:spPr>
        <p:txBody>
          <a:bodyPr>
            <a:normAutofit fontScale="85000" lnSpcReduction="20000"/>
          </a:bodyPr>
          <a:lstStyle/>
          <a:p>
            <a:r>
              <a:rPr lang="nb-NO" dirty="0"/>
              <a:t>«IG» i sensorapp.</a:t>
            </a:r>
          </a:p>
          <a:p>
            <a:r>
              <a:rPr lang="nb-NO" dirty="0"/>
              <a:t>Særskilt tilrettelagt eksamen.</a:t>
            </a:r>
          </a:p>
          <a:p>
            <a:r>
              <a:rPr lang="nb-NO" dirty="0"/>
              <a:t>Ingen bevertning våren 2021.</a:t>
            </a:r>
          </a:p>
          <a:p>
            <a:r>
              <a:rPr lang="nb-NO" dirty="0"/>
              <a:t>Føring av reiseregninger.</a:t>
            </a:r>
          </a:p>
          <a:p>
            <a:r>
              <a:rPr lang="nb-NO" dirty="0"/>
              <a:t>Info om antall kandidater i parti: Send e-post til </a:t>
            </a:r>
            <a:r>
              <a:rPr lang="nb-NO" dirty="0">
                <a:hlinkClick r:id="rId3"/>
              </a:rPr>
              <a:t>eksamen@trondelagfylke.no</a:t>
            </a:r>
            <a:r>
              <a:rPr lang="nb-NO" dirty="0"/>
              <a:t>. </a:t>
            </a:r>
          </a:p>
          <a:p>
            <a:r>
              <a:rPr lang="nb-NO" dirty="0"/>
              <a:t>Oppgavemaler: </a:t>
            </a:r>
            <a:r>
              <a:rPr lang="nb-NO" dirty="0">
                <a:hlinkClick r:id="rId4"/>
              </a:rPr>
              <a:t>https://www.trondelagfylke.no/vare-tjenester/utdanning/Eksamen/privatisteksamen/sensorreglement/muntlig-og-muntlig-praktisk-eksamen-sensor/informasjon-om-eksamen/</a:t>
            </a:r>
            <a:r>
              <a:rPr lang="nb-NO" dirty="0"/>
              <a:t> («Eksamensoppgaver»).</a:t>
            </a:r>
          </a:p>
          <a:p>
            <a:r>
              <a:rPr lang="nb-NO" dirty="0"/>
              <a:t>Oppdrag ved Olav Duun vgs.</a:t>
            </a:r>
          </a:p>
          <a:p>
            <a:r>
              <a:rPr lang="nb-NO" dirty="0"/>
              <a:t>Oppmøtetidspunkt for sensor er senest kl. 16:00.</a:t>
            </a:r>
          </a:p>
          <a:p>
            <a:r>
              <a:rPr lang="nb-NO" dirty="0"/>
              <a:t>Sensorgodkjenning.</a:t>
            </a:r>
          </a:p>
          <a:p>
            <a:r>
              <a:rPr lang="nb-NO" dirty="0"/>
              <a:t>Avviksmeldinger: Send e-post til </a:t>
            </a:r>
            <a:r>
              <a:rPr lang="nb-NO" dirty="0">
                <a:hlinkClick r:id="rId3"/>
              </a:rPr>
              <a:t>eksamen@trondelagfylke.no</a:t>
            </a:r>
            <a:r>
              <a:rPr lang="nb-NO" dirty="0"/>
              <a:t>. </a:t>
            </a:r>
          </a:p>
          <a:p>
            <a:endParaRPr lang="nb-NO" dirty="0"/>
          </a:p>
        </p:txBody>
      </p:sp>
      <p:sp>
        <p:nvSpPr>
          <p:cNvPr id="3" name="Tittel 2">
            <a:extLst>
              <a:ext uri="{FF2B5EF4-FFF2-40B4-BE49-F238E27FC236}">
                <a16:creationId xmlns:a16="http://schemas.microsoft.com/office/drawing/2014/main" id="{CB39641A-F6FE-49DE-8367-096555C4851E}"/>
              </a:ext>
            </a:extLst>
          </p:cNvPr>
          <p:cNvSpPr>
            <a:spLocks noGrp="1"/>
          </p:cNvSpPr>
          <p:nvPr>
            <p:ph type="title"/>
          </p:nvPr>
        </p:nvSpPr>
        <p:spPr/>
        <p:txBody>
          <a:bodyPr/>
          <a:lstStyle/>
          <a:p>
            <a:r>
              <a:rPr lang="nb-NO" dirty="0"/>
              <a:t>Praktisk informasjon</a:t>
            </a:r>
          </a:p>
        </p:txBody>
      </p:sp>
    </p:spTree>
    <p:extLst>
      <p:ext uri="{BB962C8B-B14F-4D97-AF65-F5344CB8AC3E}">
        <p14:creationId xmlns:p14="http://schemas.microsoft.com/office/powerpoint/2010/main" val="15769188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2">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2">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2">
                                            <p:txEl>
                                              <p:pRg st="7" end="7"/>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2">
                                            <p:txEl>
                                              <p:pRg st="8" end="8"/>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2">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innhold 1">
            <a:extLst>
              <a:ext uri="{FF2B5EF4-FFF2-40B4-BE49-F238E27FC236}">
                <a16:creationId xmlns:a16="http://schemas.microsoft.com/office/drawing/2014/main" id="{6EE8B30F-66D0-40A6-B579-3F7C3B27D847}"/>
              </a:ext>
            </a:extLst>
          </p:cNvPr>
          <p:cNvSpPr>
            <a:spLocks noGrp="1"/>
          </p:cNvSpPr>
          <p:nvPr>
            <p:ph idx="1"/>
          </p:nvPr>
        </p:nvSpPr>
        <p:spPr/>
        <p:txBody>
          <a:bodyPr/>
          <a:lstStyle/>
          <a:p>
            <a:r>
              <a:rPr lang="nb-NO" dirty="0"/>
              <a:t>Det vil bli gjort lyd- og bildeopptak av hele møtet.</a:t>
            </a:r>
          </a:p>
          <a:p>
            <a:r>
              <a:rPr lang="nb-NO" dirty="0"/>
              <a:t>Demp mikrofon.</a:t>
            </a:r>
          </a:p>
          <a:p>
            <a:r>
              <a:rPr lang="nb-NO" dirty="0"/>
              <a:t>Slå av kamera.</a:t>
            </a:r>
          </a:p>
          <a:p>
            <a:r>
              <a:rPr lang="nb-NO" dirty="0"/>
              <a:t>Still spørsmål i chat.</a:t>
            </a:r>
          </a:p>
          <a:p>
            <a:r>
              <a:rPr lang="nb-NO" dirty="0"/>
              <a:t>Rekk opp hånda hvis du har </a:t>
            </a:r>
            <a:r>
              <a:rPr lang="nb-NO"/>
              <a:t>innspill.</a:t>
            </a:r>
          </a:p>
          <a:p>
            <a:pPr marL="0" indent="0">
              <a:buNone/>
            </a:pPr>
            <a:endParaRPr lang="nb-NO" dirty="0"/>
          </a:p>
          <a:p>
            <a:pPr marL="0" indent="0">
              <a:buNone/>
            </a:pPr>
            <a:endParaRPr lang="nb-NO" dirty="0"/>
          </a:p>
        </p:txBody>
      </p:sp>
      <p:sp>
        <p:nvSpPr>
          <p:cNvPr id="3" name="Tittel 2">
            <a:extLst>
              <a:ext uri="{FF2B5EF4-FFF2-40B4-BE49-F238E27FC236}">
                <a16:creationId xmlns:a16="http://schemas.microsoft.com/office/drawing/2014/main" id="{7719F116-C9C1-4247-B5E2-BC9180A34069}"/>
              </a:ext>
            </a:extLst>
          </p:cNvPr>
          <p:cNvSpPr>
            <a:spLocks noGrp="1"/>
          </p:cNvSpPr>
          <p:nvPr>
            <p:ph type="title"/>
          </p:nvPr>
        </p:nvSpPr>
        <p:spPr/>
        <p:txBody>
          <a:bodyPr/>
          <a:lstStyle/>
          <a:p>
            <a:r>
              <a:rPr lang="nb-NO" dirty="0"/>
              <a:t>Kjøreregler for møtet</a:t>
            </a:r>
          </a:p>
        </p:txBody>
      </p:sp>
    </p:spTree>
    <p:extLst>
      <p:ext uri="{BB962C8B-B14F-4D97-AF65-F5344CB8AC3E}">
        <p14:creationId xmlns:p14="http://schemas.microsoft.com/office/powerpoint/2010/main" val="311811068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tel 2">
            <a:extLst>
              <a:ext uri="{FF2B5EF4-FFF2-40B4-BE49-F238E27FC236}">
                <a16:creationId xmlns:a16="http://schemas.microsoft.com/office/drawing/2014/main" id="{A7EB49F5-F325-41C5-B79C-B1A52071C8B9}"/>
              </a:ext>
            </a:extLst>
          </p:cNvPr>
          <p:cNvSpPr>
            <a:spLocks noGrp="1"/>
          </p:cNvSpPr>
          <p:nvPr>
            <p:ph type="title"/>
          </p:nvPr>
        </p:nvSpPr>
        <p:spPr>
          <a:xfrm>
            <a:off x="753693" y="326129"/>
            <a:ext cx="9601200" cy="1107996"/>
          </a:xfrm>
        </p:spPr>
        <p:txBody>
          <a:bodyPr anchor="ctr">
            <a:normAutofit/>
          </a:bodyPr>
          <a:lstStyle/>
          <a:p>
            <a:r>
              <a:rPr lang="nb-NO" dirty="0"/>
              <a:t>FAQ</a:t>
            </a:r>
          </a:p>
        </p:txBody>
      </p:sp>
      <p:pic>
        <p:nvPicPr>
          <p:cNvPr id="4" name="Bilde 3">
            <a:extLst>
              <a:ext uri="{FF2B5EF4-FFF2-40B4-BE49-F238E27FC236}">
                <a16:creationId xmlns:a16="http://schemas.microsoft.com/office/drawing/2014/main" id="{D3542B88-8C89-4F98-A6AD-B61D7ACDCF67}"/>
              </a:ext>
            </a:extLst>
          </p:cNvPr>
          <p:cNvPicPr>
            <a:picLocks noChangeAspect="1"/>
          </p:cNvPicPr>
          <p:nvPr/>
        </p:nvPicPr>
        <p:blipFill>
          <a:blip r:embed="rId3"/>
          <a:stretch>
            <a:fillRect/>
          </a:stretch>
        </p:blipFill>
        <p:spPr>
          <a:xfrm>
            <a:off x="6389649" y="1769335"/>
            <a:ext cx="5296829" cy="5005504"/>
          </a:xfrm>
          <a:prstGeom prst="rect">
            <a:avLst/>
          </a:prstGeom>
          <a:noFill/>
        </p:spPr>
      </p:pic>
      <p:sp>
        <p:nvSpPr>
          <p:cNvPr id="2" name="Plassholder for innhold 1">
            <a:extLst>
              <a:ext uri="{FF2B5EF4-FFF2-40B4-BE49-F238E27FC236}">
                <a16:creationId xmlns:a16="http://schemas.microsoft.com/office/drawing/2014/main" id="{95CADA8C-85F4-4508-934B-80198CC54F41}"/>
              </a:ext>
            </a:extLst>
          </p:cNvPr>
          <p:cNvSpPr>
            <a:spLocks noGrp="1"/>
          </p:cNvSpPr>
          <p:nvPr>
            <p:ph idx="13"/>
          </p:nvPr>
        </p:nvSpPr>
        <p:spPr>
          <a:xfrm>
            <a:off x="753693" y="2115183"/>
            <a:ext cx="5184648" cy="3953108"/>
          </a:xfrm>
        </p:spPr>
        <p:txBody>
          <a:bodyPr>
            <a:normAutofit/>
          </a:bodyPr>
          <a:lstStyle/>
          <a:p>
            <a:pPr marL="0" indent="0">
              <a:spcAft>
                <a:spcPts val="600"/>
              </a:spcAft>
              <a:buNone/>
            </a:pPr>
            <a:r>
              <a:rPr lang="nb-NO" dirty="0">
                <a:hlinkClick r:id="rId4"/>
              </a:rPr>
              <a:t>Ofte stilte spørsmål</a:t>
            </a:r>
            <a:endParaRPr lang="nb-NO"/>
          </a:p>
          <a:p>
            <a:pPr marL="0" indent="0">
              <a:spcAft>
                <a:spcPts val="600"/>
              </a:spcAft>
              <a:buNone/>
            </a:pPr>
            <a:endParaRPr lang="nb-NO"/>
          </a:p>
          <a:p>
            <a:pPr marL="0" indent="0">
              <a:spcAft>
                <a:spcPts val="600"/>
              </a:spcAft>
              <a:buNone/>
            </a:pPr>
            <a:endParaRPr lang="nb-NO"/>
          </a:p>
        </p:txBody>
      </p:sp>
    </p:spTree>
    <p:extLst>
      <p:ext uri="{BB962C8B-B14F-4D97-AF65-F5344CB8AC3E}">
        <p14:creationId xmlns:p14="http://schemas.microsoft.com/office/powerpoint/2010/main" val="165375607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48263958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innhold 1">
            <a:extLst>
              <a:ext uri="{FF2B5EF4-FFF2-40B4-BE49-F238E27FC236}">
                <a16:creationId xmlns:a16="http://schemas.microsoft.com/office/drawing/2014/main" id="{DD2DD958-9E33-4E98-94A5-8F4B0B2F6E61}"/>
              </a:ext>
            </a:extLst>
          </p:cNvPr>
          <p:cNvSpPr>
            <a:spLocks noGrp="1"/>
          </p:cNvSpPr>
          <p:nvPr>
            <p:ph idx="1"/>
          </p:nvPr>
        </p:nvSpPr>
        <p:spPr>
          <a:xfrm>
            <a:off x="753693" y="2115183"/>
            <a:ext cx="6278478" cy="4644846"/>
          </a:xfrm>
        </p:spPr>
        <p:txBody>
          <a:bodyPr>
            <a:normAutofit/>
          </a:bodyPr>
          <a:lstStyle/>
          <a:p>
            <a:r>
              <a:rPr lang="nn-NO" dirty="0">
                <a:hlinkClick r:id="rId3"/>
              </a:rPr>
              <a:t>Forskrift til opplæringslova kapittel 3, del V Eksamen</a:t>
            </a:r>
            <a:endParaRPr lang="nn-NO" dirty="0"/>
          </a:p>
          <a:p>
            <a:r>
              <a:rPr lang="nb-NO" dirty="0">
                <a:hlinkClick r:id="rId4"/>
              </a:rPr>
              <a:t>Individuell vurdering Udir-2-2020</a:t>
            </a:r>
            <a:endParaRPr lang="nb-NO" dirty="0"/>
          </a:p>
          <a:p>
            <a:r>
              <a:rPr lang="nb-NO" dirty="0"/>
              <a:t>Læreplanverk Kunnskapsløftet – LK06 og LK20.</a:t>
            </a:r>
          </a:p>
          <a:p>
            <a:r>
              <a:rPr lang="nb-NO" dirty="0">
                <a:hlinkClick r:id="rId5"/>
              </a:rPr>
              <a:t>Privatistreglement TRFK</a:t>
            </a:r>
            <a:endParaRPr lang="nb-NO" dirty="0"/>
          </a:p>
          <a:p>
            <a:r>
              <a:rPr lang="nb-NO" dirty="0">
                <a:hlinkClick r:id="rId6"/>
              </a:rPr>
              <a:t>Sensorreglement TRFK</a:t>
            </a:r>
            <a:endParaRPr lang="nb-NO" dirty="0"/>
          </a:p>
          <a:p>
            <a:pPr marL="0" indent="0">
              <a:buNone/>
            </a:pPr>
            <a:endParaRPr lang="nb-NO" dirty="0"/>
          </a:p>
        </p:txBody>
      </p:sp>
      <p:sp>
        <p:nvSpPr>
          <p:cNvPr id="3" name="Tittel 2">
            <a:extLst>
              <a:ext uri="{FF2B5EF4-FFF2-40B4-BE49-F238E27FC236}">
                <a16:creationId xmlns:a16="http://schemas.microsoft.com/office/drawing/2014/main" id="{E2893986-BF14-45EA-A0C3-1041423DBA39}"/>
              </a:ext>
            </a:extLst>
          </p:cNvPr>
          <p:cNvSpPr>
            <a:spLocks noGrp="1"/>
          </p:cNvSpPr>
          <p:nvPr>
            <p:ph type="title"/>
          </p:nvPr>
        </p:nvSpPr>
        <p:spPr/>
        <p:txBody>
          <a:bodyPr/>
          <a:lstStyle/>
          <a:p>
            <a:r>
              <a:rPr lang="nb-NO" dirty="0"/>
              <a:t>Retningslinjer for eksamen</a:t>
            </a:r>
          </a:p>
        </p:txBody>
      </p:sp>
      <p:pic>
        <p:nvPicPr>
          <p:cNvPr id="1026" name="Picture 2">
            <a:extLst>
              <a:ext uri="{FF2B5EF4-FFF2-40B4-BE49-F238E27FC236}">
                <a16:creationId xmlns:a16="http://schemas.microsoft.com/office/drawing/2014/main" id="{69F98A40-611C-4361-ADBA-CDB17296E7F2}"/>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032170" y="1664834"/>
            <a:ext cx="2742357" cy="3288166"/>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a:extLst>
              <a:ext uri="{FF2B5EF4-FFF2-40B4-BE49-F238E27FC236}">
                <a16:creationId xmlns:a16="http://schemas.microsoft.com/office/drawing/2014/main" id="{6A706518-2ACC-4361-95D9-BFB118A3B48E}"/>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9457263" y="3429000"/>
            <a:ext cx="2661116" cy="3429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476909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innhold 1">
            <a:extLst>
              <a:ext uri="{FF2B5EF4-FFF2-40B4-BE49-F238E27FC236}">
                <a16:creationId xmlns:a16="http://schemas.microsoft.com/office/drawing/2014/main" id="{7103B6FC-D644-4E37-9A50-6DCBFBB76116}"/>
              </a:ext>
            </a:extLst>
          </p:cNvPr>
          <p:cNvSpPr>
            <a:spLocks noGrp="1"/>
          </p:cNvSpPr>
          <p:nvPr>
            <p:ph idx="1"/>
          </p:nvPr>
        </p:nvSpPr>
        <p:spPr>
          <a:xfrm>
            <a:off x="753693" y="2115183"/>
            <a:ext cx="10685848" cy="4416688"/>
          </a:xfrm>
        </p:spPr>
        <p:txBody>
          <a:bodyPr>
            <a:normAutofit/>
          </a:bodyPr>
          <a:lstStyle/>
          <a:p>
            <a:r>
              <a:rPr lang="nb-NO" dirty="0">
                <a:hlinkClick r:id="rId3"/>
              </a:rPr>
              <a:t>Nyhetsbrev</a:t>
            </a:r>
            <a:endParaRPr lang="nb-NO" dirty="0"/>
          </a:p>
          <a:p>
            <a:r>
              <a:rPr lang="nb-NO" dirty="0">
                <a:hlinkClick r:id="rId4"/>
              </a:rPr>
              <a:t>Smittevernveileder</a:t>
            </a:r>
            <a:endParaRPr lang="nb-NO" dirty="0"/>
          </a:p>
        </p:txBody>
      </p:sp>
      <p:sp>
        <p:nvSpPr>
          <p:cNvPr id="3" name="Tittel 2">
            <a:extLst>
              <a:ext uri="{FF2B5EF4-FFF2-40B4-BE49-F238E27FC236}">
                <a16:creationId xmlns:a16="http://schemas.microsoft.com/office/drawing/2014/main" id="{8EEB12B7-11BD-419A-993D-61B4A229BECD}"/>
              </a:ext>
            </a:extLst>
          </p:cNvPr>
          <p:cNvSpPr>
            <a:spLocks noGrp="1"/>
          </p:cNvSpPr>
          <p:nvPr>
            <p:ph type="title"/>
          </p:nvPr>
        </p:nvSpPr>
        <p:spPr/>
        <p:txBody>
          <a:bodyPr/>
          <a:lstStyle/>
          <a:p>
            <a:r>
              <a:rPr lang="nb-NO" dirty="0"/>
              <a:t>Andre kilder til informasjon</a:t>
            </a:r>
          </a:p>
        </p:txBody>
      </p:sp>
    </p:spTree>
    <p:extLst>
      <p:ext uri="{BB962C8B-B14F-4D97-AF65-F5344CB8AC3E}">
        <p14:creationId xmlns:p14="http://schemas.microsoft.com/office/powerpoint/2010/main" val="1542371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innhold 1">
            <a:extLst>
              <a:ext uri="{FF2B5EF4-FFF2-40B4-BE49-F238E27FC236}">
                <a16:creationId xmlns:a16="http://schemas.microsoft.com/office/drawing/2014/main" id="{A37995C7-43CE-4458-B544-03862B5C470A}"/>
              </a:ext>
            </a:extLst>
          </p:cNvPr>
          <p:cNvSpPr>
            <a:spLocks noGrp="1"/>
          </p:cNvSpPr>
          <p:nvPr>
            <p:ph idx="1"/>
          </p:nvPr>
        </p:nvSpPr>
        <p:spPr/>
        <p:txBody>
          <a:bodyPr/>
          <a:lstStyle/>
          <a:p>
            <a:r>
              <a:rPr lang="nb-NO" dirty="0"/>
              <a:t>Eksamen skal være i samsvar med kompetansemålene i læreplanen.</a:t>
            </a:r>
          </a:p>
          <a:p>
            <a:r>
              <a:rPr lang="nb-NO" dirty="0"/>
              <a:t>Eksamen skal gi privatisten mulighet til å vise sin kompetanse i så stor del av faget som mulig </a:t>
            </a:r>
            <a:r>
              <a:rPr lang="nb-NO" dirty="0">
                <a:solidFill>
                  <a:srgbClr val="FF0000"/>
                </a:solidFill>
              </a:rPr>
              <a:t>ut fra eksamensformen</a:t>
            </a:r>
            <a:r>
              <a:rPr lang="nb-NO" dirty="0"/>
              <a:t>.</a:t>
            </a:r>
          </a:p>
          <a:p>
            <a:r>
              <a:rPr lang="nb-NO" dirty="0"/>
              <a:t>Eksamenskarakteren er et uttrykk for den kompetansen som hver enkelt privatist viser på eksamen.</a:t>
            </a:r>
          </a:p>
          <a:p>
            <a:endParaRPr lang="nb-NO" dirty="0"/>
          </a:p>
        </p:txBody>
      </p:sp>
      <p:sp>
        <p:nvSpPr>
          <p:cNvPr id="3" name="Tittel 2">
            <a:extLst>
              <a:ext uri="{FF2B5EF4-FFF2-40B4-BE49-F238E27FC236}">
                <a16:creationId xmlns:a16="http://schemas.microsoft.com/office/drawing/2014/main" id="{41827242-3199-4768-BD2E-6505C1AB7081}"/>
              </a:ext>
            </a:extLst>
          </p:cNvPr>
          <p:cNvSpPr>
            <a:spLocks noGrp="1"/>
          </p:cNvSpPr>
          <p:nvPr>
            <p:ph type="title"/>
          </p:nvPr>
        </p:nvSpPr>
        <p:spPr/>
        <p:txBody>
          <a:bodyPr/>
          <a:lstStyle/>
          <a:p>
            <a:r>
              <a:rPr lang="nb-NO" dirty="0"/>
              <a:t>Forskrift til opplæringslova § 3-22 Om eksamen</a:t>
            </a:r>
          </a:p>
        </p:txBody>
      </p:sp>
    </p:spTree>
    <p:extLst>
      <p:ext uri="{BB962C8B-B14F-4D97-AF65-F5344CB8AC3E}">
        <p14:creationId xmlns:p14="http://schemas.microsoft.com/office/powerpoint/2010/main" val="17773743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innhold 1">
            <a:extLst>
              <a:ext uri="{FF2B5EF4-FFF2-40B4-BE49-F238E27FC236}">
                <a16:creationId xmlns:a16="http://schemas.microsoft.com/office/drawing/2014/main" id="{D9E061AA-C488-4462-B533-A17B3DC1E6D5}"/>
              </a:ext>
            </a:extLst>
          </p:cNvPr>
          <p:cNvSpPr>
            <a:spLocks noGrp="1"/>
          </p:cNvSpPr>
          <p:nvPr>
            <p:ph idx="1"/>
          </p:nvPr>
        </p:nvSpPr>
        <p:spPr>
          <a:xfrm>
            <a:off x="753693" y="2115183"/>
            <a:ext cx="10685848" cy="4002588"/>
          </a:xfrm>
        </p:spPr>
        <p:txBody>
          <a:bodyPr>
            <a:normAutofit/>
          </a:bodyPr>
          <a:lstStyle/>
          <a:p>
            <a:r>
              <a:rPr lang="nb-NO" dirty="0"/>
              <a:t>Oppgavene skal være i samsvar med læreplanen.</a:t>
            </a:r>
          </a:p>
          <a:p>
            <a:r>
              <a:rPr lang="nb-NO" dirty="0"/>
              <a:t>Oppgavenes tema/problemstilling må være tilstrekkelig omfattende til at det vil være naturlig å trekke inn flere deler av læreplanen under selve eksamineringen. </a:t>
            </a:r>
          </a:p>
          <a:p>
            <a:pPr marL="0" indent="0">
              <a:buNone/>
            </a:pPr>
            <a:endParaRPr lang="nb-NO" dirty="0"/>
          </a:p>
          <a:p>
            <a:endParaRPr lang="nb-NO" dirty="0"/>
          </a:p>
          <a:p>
            <a:pPr marL="0" indent="0">
              <a:buNone/>
            </a:pPr>
            <a:endParaRPr lang="nb-NO" dirty="0"/>
          </a:p>
          <a:p>
            <a:endParaRPr lang="nb-NO" dirty="0"/>
          </a:p>
        </p:txBody>
      </p:sp>
      <p:sp>
        <p:nvSpPr>
          <p:cNvPr id="3" name="Tittel 2">
            <a:extLst>
              <a:ext uri="{FF2B5EF4-FFF2-40B4-BE49-F238E27FC236}">
                <a16:creationId xmlns:a16="http://schemas.microsoft.com/office/drawing/2014/main" id="{F912CFD2-571D-4280-BDD6-B5F195686633}"/>
              </a:ext>
            </a:extLst>
          </p:cNvPr>
          <p:cNvSpPr>
            <a:spLocks noGrp="1"/>
          </p:cNvSpPr>
          <p:nvPr>
            <p:ph type="title"/>
          </p:nvPr>
        </p:nvSpPr>
        <p:spPr/>
        <p:txBody>
          <a:bodyPr/>
          <a:lstStyle/>
          <a:p>
            <a:r>
              <a:rPr lang="nb-NO" dirty="0"/>
              <a:t>Regler for eksamen: Oppgaven</a:t>
            </a:r>
          </a:p>
        </p:txBody>
      </p:sp>
    </p:spTree>
    <p:extLst>
      <p:ext uri="{BB962C8B-B14F-4D97-AF65-F5344CB8AC3E}">
        <p14:creationId xmlns:p14="http://schemas.microsoft.com/office/powerpoint/2010/main" val="42168227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innhold 1">
            <a:extLst>
              <a:ext uri="{FF2B5EF4-FFF2-40B4-BE49-F238E27FC236}">
                <a16:creationId xmlns:a16="http://schemas.microsoft.com/office/drawing/2014/main" id="{3C2E206A-4E77-4BD2-8EB5-2976C94FC2F4}"/>
              </a:ext>
            </a:extLst>
          </p:cNvPr>
          <p:cNvSpPr>
            <a:spLocks noGrp="1"/>
          </p:cNvSpPr>
          <p:nvPr>
            <p:ph idx="1"/>
          </p:nvPr>
        </p:nvSpPr>
        <p:spPr/>
        <p:txBody>
          <a:bodyPr/>
          <a:lstStyle/>
          <a:p>
            <a:pPr marL="0" indent="0">
              <a:buNone/>
            </a:pPr>
            <a:r>
              <a:rPr lang="nb-NO" dirty="0"/>
              <a:t>Hva kjennetegner den gode eksamensoppgaven?</a:t>
            </a:r>
          </a:p>
        </p:txBody>
      </p:sp>
      <p:sp>
        <p:nvSpPr>
          <p:cNvPr id="3" name="Tittel 2">
            <a:extLst>
              <a:ext uri="{FF2B5EF4-FFF2-40B4-BE49-F238E27FC236}">
                <a16:creationId xmlns:a16="http://schemas.microsoft.com/office/drawing/2014/main" id="{E09619DD-A2ED-4629-B571-D8CADCFF7B45}"/>
              </a:ext>
            </a:extLst>
          </p:cNvPr>
          <p:cNvSpPr>
            <a:spLocks noGrp="1"/>
          </p:cNvSpPr>
          <p:nvPr>
            <p:ph type="title"/>
          </p:nvPr>
        </p:nvSpPr>
        <p:spPr/>
        <p:txBody>
          <a:bodyPr/>
          <a:lstStyle/>
          <a:p>
            <a:r>
              <a:rPr lang="nb-NO" dirty="0"/>
              <a:t>Regler for eksamen: Oppgaven forts.</a:t>
            </a:r>
          </a:p>
        </p:txBody>
      </p:sp>
    </p:spTree>
    <p:extLst>
      <p:ext uri="{BB962C8B-B14F-4D97-AF65-F5344CB8AC3E}">
        <p14:creationId xmlns:p14="http://schemas.microsoft.com/office/powerpoint/2010/main" val="73532377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innhold 1">
            <a:extLst>
              <a:ext uri="{FF2B5EF4-FFF2-40B4-BE49-F238E27FC236}">
                <a16:creationId xmlns:a16="http://schemas.microsoft.com/office/drawing/2014/main" id="{0032D6EE-689C-4395-8BF3-6C25D4FD3BE0}"/>
              </a:ext>
            </a:extLst>
          </p:cNvPr>
          <p:cNvSpPr>
            <a:spLocks noGrp="1"/>
          </p:cNvSpPr>
          <p:nvPr>
            <p:ph idx="1"/>
          </p:nvPr>
        </p:nvSpPr>
        <p:spPr/>
        <p:txBody>
          <a:bodyPr>
            <a:normAutofit/>
          </a:bodyPr>
          <a:lstStyle/>
          <a:p>
            <a:r>
              <a:rPr lang="nb-NO" dirty="0"/>
              <a:t>Varighet: 45 min.</a:t>
            </a:r>
          </a:p>
          <a:p>
            <a:r>
              <a:rPr lang="nb-NO" dirty="0" err="1"/>
              <a:t>Forberedelsesdelen</a:t>
            </a:r>
            <a:r>
              <a:rPr lang="nb-NO" dirty="0"/>
              <a:t> skal ta utgangspunkt i et tema som privatisten enten trekker eller får tildelt. </a:t>
            </a:r>
          </a:p>
          <a:p>
            <a:r>
              <a:rPr lang="nb-NO" dirty="0"/>
              <a:t>Privatisten velger selv en avgrensning av temaet. </a:t>
            </a:r>
          </a:p>
          <a:p>
            <a:r>
              <a:rPr lang="nb-NO" dirty="0"/>
              <a:t>Hele innholdet i selve eksamen blir ikke gjort kjent i </a:t>
            </a:r>
            <a:r>
              <a:rPr lang="nb-NO" dirty="0" err="1"/>
              <a:t>forberedelsesdelen</a:t>
            </a:r>
            <a:r>
              <a:rPr lang="nb-NO" dirty="0"/>
              <a:t>. </a:t>
            </a:r>
          </a:p>
        </p:txBody>
      </p:sp>
      <p:sp>
        <p:nvSpPr>
          <p:cNvPr id="3" name="Tittel 2">
            <a:extLst>
              <a:ext uri="{FF2B5EF4-FFF2-40B4-BE49-F238E27FC236}">
                <a16:creationId xmlns:a16="http://schemas.microsoft.com/office/drawing/2014/main" id="{FC057B66-736C-4381-88BE-1502DCADF135}"/>
              </a:ext>
            </a:extLst>
          </p:cNvPr>
          <p:cNvSpPr>
            <a:spLocks noGrp="1"/>
          </p:cNvSpPr>
          <p:nvPr>
            <p:ph type="title"/>
          </p:nvPr>
        </p:nvSpPr>
        <p:spPr/>
        <p:txBody>
          <a:bodyPr/>
          <a:lstStyle/>
          <a:p>
            <a:r>
              <a:rPr lang="nb-NO" dirty="0"/>
              <a:t>Regler for eksamen: </a:t>
            </a:r>
            <a:r>
              <a:rPr lang="nb-NO" dirty="0" err="1"/>
              <a:t>Forberedelsesdel</a:t>
            </a:r>
            <a:endParaRPr lang="nb-NO" dirty="0"/>
          </a:p>
        </p:txBody>
      </p:sp>
    </p:spTree>
    <p:extLst>
      <p:ext uri="{BB962C8B-B14F-4D97-AF65-F5344CB8AC3E}">
        <p14:creationId xmlns:p14="http://schemas.microsoft.com/office/powerpoint/2010/main" val="8647803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innhold 1">
            <a:extLst>
              <a:ext uri="{FF2B5EF4-FFF2-40B4-BE49-F238E27FC236}">
                <a16:creationId xmlns:a16="http://schemas.microsoft.com/office/drawing/2014/main" id="{F54593FA-2DE5-427F-B805-D0C89C23AFA3}"/>
              </a:ext>
            </a:extLst>
          </p:cNvPr>
          <p:cNvSpPr>
            <a:spLocks noGrp="1"/>
          </p:cNvSpPr>
          <p:nvPr>
            <p:ph idx="1"/>
          </p:nvPr>
        </p:nvSpPr>
        <p:spPr>
          <a:xfrm>
            <a:off x="753693" y="2115183"/>
            <a:ext cx="10685848" cy="4644846"/>
          </a:xfrm>
        </p:spPr>
        <p:txBody>
          <a:bodyPr>
            <a:normAutofit/>
          </a:bodyPr>
          <a:lstStyle/>
          <a:p>
            <a:r>
              <a:rPr lang="nb-NO" dirty="0"/>
              <a:t>Varighet: </a:t>
            </a:r>
            <a:r>
              <a:rPr lang="nb-NO" dirty="0">
                <a:solidFill>
                  <a:srgbClr val="FF0000"/>
                </a:solidFill>
              </a:rPr>
              <a:t>inntil</a:t>
            </a:r>
            <a:r>
              <a:rPr lang="nb-NO" dirty="0"/>
              <a:t> 45 min per kandidat.</a:t>
            </a:r>
          </a:p>
          <a:p>
            <a:r>
              <a:rPr lang="nb-NO" dirty="0"/>
              <a:t>Privatisten kan disponere </a:t>
            </a:r>
            <a:r>
              <a:rPr lang="nb-NO" dirty="0">
                <a:solidFill>
                  <a:srgbClr val="FF0000"/>
                </a:solidFill>
              </a:rPr>
              <a:t>inntil</a:t>
            </a:r>
            <a:r>
              <a:rPr lang="nb-NO" dirty="0"/>
              <a:t> 10 minutter til framlegg av temaet fra forberedelsestiden. </a:t>
            </a:r>
          </a:p>
          <a:p>
            <a:r>
              <a:rPr lang="nb-NO" dirty="0"/>
              <a:t>Framlegget etterfølges av en samtale mellom privatisten og sensorene. Samtalen skal ta utgangspunkt i privatistens framlegg. </a:t>
            </a:r>
          </a:p>
          <a:p>
            <a:r>
              <a:rPr lang="nb-NO" dirty="0"/>
              <a:t>Sensorene kan prøve privatisten i alle kompetansemålene i læreplanen under eksamineringen. Det vil si at privatisten kan prøves i flere relevante deler av læreplanen enn det som kan leses ut av oppgaven.</a:t>
            </a:r>
          </a:p>
          <a:p>
            <a:endParaRPr lang="nb-NO" dirty="0"/>
          </a:p>
          <a:p>
            <a:endParaRPr lang="nb-NO" dirty="0"/>
          </a:p>
          <a:p>
            <a:endParaRPr lang="nb-NO" dirty="0"/>
          </a:p>
          <a:p>
            <a:pPr marL="0" indent="0">
              <a:buNone/>
            </a:pPr>
            <a:endParaRPr lang="nb-NO" dirty="0"/>
          </a:p>
        </p:txBody>
      </p:sp>
      <p:sp>
        <p:nvSpPr>
          <p:cNvPr id="3" name="Tittel 2">
            <a:extLst>
              <a:ext uri="{FF2B5EF4-FFF2-40B4-BE49-F238E27FC236}">
                <a16:creationId xmlns:a16="http://schemas.microsoft.com/office/drawing/2014/main" id="{3895EC61-76FF-48A4-AFCE-5FAC6D2C9ACD}"/>
              </a:ext>
            </a:extLst>
          </p:cNvPr>
          <p:cNvSpPr>
            <a:spLocks noGrp="1"/>
          </p:cNvSpPr>
          <p:nvPr>
            <p:ph type="title"/>
          </p:nvPr>
        </p:nvSpPr>
        <p:spPr/>
        <p:txBody>
          <a:bodyPr/>
          <a:lstStyle/>
          <a:p>
            <a:r>
              <a:rPr lang="nb-NO" dirty="0"/>
              <a:t>Regler for eksamen: Eksaminering</a:t>
            </a:r>
          </a:p>
        </p:txBody>
      </p:sp>
    </p:spTree>
    <p:extLst>
      <p:ext uri="{BB962C8B-B14F-4D97-AF65-F5344CB8AC3E}">
        <p14:creationId xmlns:p14="http://schemas.microsoft.com/office/powerpoint/2010/main" val="35559584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TRFK">
  <a:themeElements>
    <a:clrScheme name="TFK">
      <a:dk1>
        <a:sysClr val="windowText" lastClr="000000"/>
      </a:dk1>
      <a:lt1>
        <a:sysClr val="window" lastClr="FFFFFF"/>
      </a:lt1>
      <a:dk2>
        <a:srgbClr val="FFDD00"/>
      </a:dk2>
      <a:lt2>
        <a:srgbClr val="E7E6E6"/>
      </a:lt2>
      <a:accent1>
        <a:srgbClr val="FFDD00"/>
      </a:accent1>
      <a:accent2>
        <a:srgbClr val="018A92"/>
      </a:accent2>
      <a:accent3>
        <a:srgbClr val="CDC9AF"/>
      </a:accent3>
      <a:accent4>
        <a:srgbClr val="E35205"/>
      </a:accent4>
      <a:accent5>
        <a:srgbClr val="004052"/>
      </a:accent5>
      <a:accent6>
        <a:srgbClr val="000000"/>
      </a:accent6>
      <a:hlink>
        <a:srgbClr val="0563C1"/>
      </a:hlink>
      <a:folHlink>
        <a:srgbClr val="954F72"/>
      </a:folHlink>
    </a:clrScheme>
    <a:fontScheme name="Egendefinert 13">
      <a:majorFont>
        <a:latin typeface="Verdana"/>
        <a:ea typeface=""/>
        <a:cs typeface=""/>
      </a:majorFont>
      <a:minorFont>
        <a:latin typeface="Verdana"/>
        <a:ea typeface=""/>
        <a:cs typeface=""/>
      </a:minorFont>
    </a:fontScheme>
    <a:fmtScheme name="Office-tema">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TRFK_ppt_norsk_logo" id="{BA1F1125-86A3-4059-A7F1-7E76CE576184}" vid="{3636A7F6-C131-4496-B866-29485714D881}"/>
    </a:ext>
  </a:extLst>
</a:theme>
</file>

<file path=ppt/theme/theme2.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kument" ma:contentTypeID="0x010100EEEDF62974373D4CA90AF3566155D42C" ma:contentTypeVersion="12" ma:contentTypeDescription="Opprett et nytt dokument." ma:contentTypeScope="" ma:versionID="cda2d70de4f0730ed04b8ba0a8877a91">
  <xsd:schema xmlns:xsd="http://www.w3.org/2001/XMLSchema" xmlns:xs="http://www.w3.org/2001/XMLSchema" xmlns:p="http://schemas.microsoft.com/office/2006/metadata/properties" xmlns:ns2="f8e9240b-5381-45bb-aa2d-c85324a5fcf8" xmlns:ns3="18a95495-ab3a-4f33-bd73-095ebdc440dd" targetNamespace="http://schemas.microsoft.com/office/2006/metadata/properties" ma:root="true" ma:fieldsID="e3f9a5151120593424e29e245e81f9c3" ns2:_="" ns3:_="">
    <xsd:import namespace="f8e9240b-5381-45bb-aa2d-c85324a5fcf8"/>
    <xsd:import namespace="18a95495-ab3a-4f33-bd73-095ebdc440dd"/>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OCR" minOccurs="0"/>
                <xsd:element ref="ns3:SharedWithUsers" minOccurs="0"/>
                <xsd:element ref="ns3:SharedWithDetails" minOccurs="0"/>
                <xsd:element ref="ns2:MediaServiceDateTaken" minOccurs="0"/>
                <xsd:element ref="ns2:MediaServiceLocation" minOccurs="0"/>
                <xsd:element ref="ns2:MediaServiceGenerationTime" minOccurs="0"/>
                <xsd:element ref="ns2:MediaServiceEventHashCode" minOccurs="0"/>
                <xsd:element ref="ns2:MediaServiceAutoKeyPoints" minOccurs="0"/>
                <xsd:element ref="ns2: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f8e9240b-5381-45bb-aa2d-c85324a5fcf8"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MediaServiceAutoTags" ma:internalName="MediaServiceAutoTags" ma:readOnly="true">
      <xsd:simpleType>
        <xsd:restriction base="dms:Text"/>
      </xsd:simpleType>
    </xsd:element>
    <xsd:element name="MediaServiceOCR" ma:index="11" nillable="true" ma:displayName="MediaServiceOCR" ma:internalName="MediaServiceOCR" ma:readOnly="true">
      <xsd:simpleType>
        <xsd:restriction base="dms:Note">
          <xsd:maxLength value="255"/>
        </xsd:restriction>
      </xsd:simpleType>
    </xsd:element>
    <xsd:element name="MediaServiceDateTaken" ma:index="14" nillable="true" ma:displayName="MediaServiceDateTaken" ma:hidden="true" ma:internalName="MediaServiceDateTaken" ma:readOnly="true">
      <xsd:simpleType>
        <xsd:restriction base="dms:Text"/>
      </xsd:simpleType>
    </xsd:element>
    <xsd:element name="MediaServiceLocation" ma:index="15" nillable="true" ma:displayName="Location" ma:internalName="MediaServiceLocation" ma:readOnly="true">
      <xsd:simpleType>
        <xsd:restriction base="dms:Text"/>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18a95495-ab3a-4f33-bd73-095ebdc440dd" elementFormDefault="qualified">
    <xsd:import namespace="http://schemas.microsoft.com/office/2006/documentManagement/types"/>
    <xsd:import namespace="http://schemas.microsoft.com/office/infopath/2007/PartnerControls"/>
    <xsd:element name="SharedWithUsers" ma:index="12" nillable="true" ma:displayName="Delt med"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Delingsdetaljer"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nholdstype"/>
        <xsd:element ref="dc:title" minOccurs="0" maxOccurs="1" ma:index="4" ma:displayName="Tit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A7A1FEC7-E02D-405D-BD7E-BA2ACC2D239B}"/>
</file>

<file path=customXml/itemProps2.xml><?xml version="1.0" encoding="utf-8"?>
<ds:datastoreItem xmlns:ds="http://schemas.openxmlformats.org/officeDocument/2006/customXml" ds:itemID="{3C478076-70DA-4E34-8C3B-E89A2A7F79A3}"/>
</file>

<file path=customXml/itemProps3.xml><?xml version="1.0" encoding="utf-8"?>
<ds:datastoreItem xmlns:ds="http://schemas.openxmlformats.org/officeDocument/2006/customXml" ds:itemID="{FB28824A-203F-4BBD-BFAB-DEAA68AE9643}"/>
</file>

<file path=docProps/app.xml><?xml version="1.0" encoding="utf-8"?>
<Properties xmlns="http://schemas.openxmlformats.org/officeDocument/2006/extended-properties" xmlns:vt="http://schemas.openxmlformats.org/officeDocument/2006/docPropsVTypes">
  <Template>TRFK_ppt_norsk_logo</Template>
  <TotalTime>454</TotalTime>
  <Words>2416</Words>
  <Application>Microsoft Office PowerPoint</Application>
  <PresentationFormat>Widescreen</PresentationFormat>
  <Paragraphs>245</Paragraphs>
  <Slides>21</Slides>
  <Notes>21</Notes>
  <HiddenSlides>0</HiddenSlides>
  <MMClips>0</MMClips>
  <ScaleCrop>false</ScaleCrop>
  <HeadingPairs>
    <vt:vector size="6" baseType="variant">
      <vt:variant>
        <vt:lpstr>Brukte skrifter</vt:lpstr>
      </vt:variant>
      <vt:variant>
        <vt:i4>3</vt:i4>
      </vt:variant>
      <vt:variant>
        <vt:lpstr>Tema</vt:lpstr>
      </vt:variant>
      <vt:variant>
        <vt:i4>1</vt:i4>
      </vt:variant>
      <vt:variant>
        <vt:lpstr>Lysbildetitler</vt:lpstr>
      </vt:variant>
      <vt:variant>
        <vt:i4>21</vt:i4>
      </vt:variant>
    </vt:vector>
  </HeadingPairs>
  <TitlesOfParts>
    <vt:vector size="25" baseType="lpstr">
      <vt:lpstr>Arial</vt:lpstr>
      <vt:lpstr>Calibri</vt:lpstr>
      <vt:lpstr>Verdana</vt:lpstr>
      <vt:lpstr>TRFK</vt:lpstr>
      <vt:lpstr>Sensorsamling</vt:lpstr>
      <vt:lpstr>Kjøreregler for møtet</vt:lpstr>
      <vt:lpstr>Retningslinjer for eksamen</vt:lpstr>
      <vt:lpstr>Andre kilder til informasjon</vt:lpstr>
      <vt:lpstr>Forskrift til opplæringslova § 3-22 Om eksamen</vt:lpstr>
      <vt:lpstr>Regler for eksamen: Oppgaven</vt:lpstr>
      <vt:lpstr>Regler for eksamen: Oppgaven forts.</vt:lpstr>
      <vt:lpstr>Regler for eksamen: Forberedelsesdel</vt:lpstr>
      <vt:lpstr>Regler for eksamen: Eksaminering</vt:lpstr>
      <vt:lpstr>Regler for eksamen: Eksaminering forts.</vt:lpstr>
      <vt:lpstr>Regler for eksamen: Eksaminering forts.</vt:lpstr>
      <vt:lpstr>Regler for eksamen: Vurdering</vt:lpstr>
      <vt:lpstr>Regler for eksamen: Vurdering forts.</vt:lpstr>
      <vt:lpstr>Regler for eksamen: Klage</vt:lpstr>
      <vt:lpstr>Rollefordeling sensor 1 og 2</vt:lpstr>
      <vt:lpstr>Fag med krav til fordypning</vt:lpstr>
      <vt:lpstr>Fagfornyelsen</vt:lpstr>
      <vt:lpstr>Fagfornyelsen forts.</vt:lpstr>
      <vt:lpstr>Praktisk informasjon</vt:lpstr>
      <vt:lpstr>FAQ</vt:lpstr>
      <vt:lpstr>PowerPoint-presentasjon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Sensorsamling</dc:title>
  <dc:creator>Jon Solbakken</dc:creator>
  <cp:lastModifiedBy>Jon Solbakken</cp:lastModifiedBy>
  <cp:revision>59</cp:revision>
  <cp:lastPrinted>2021-03-22T13:56:05Z</cp:lastPrinted>
  <dcterms:created xsi:type="dcterms:W3CDTF">2021-03-11T09:31:54Z</dcterms:created>
  <dcterms:modified xsi:type="dcterms:W3CDTF">2021-03-25T07:59:29Z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0x010100EEEDF62974373D4CA90AF3566155D42C</vt:lpwstr>
  </property>
</Properties>
</file>