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4" r:id="rId5"/>
    <p:sldId id="257" r:id="rId6"/>
    <p:sldId id="263" r:id="rId7"/>
    <p:sldId id="259" r:id="rId8"/>
    <p:sldId id="260" r:id="rId9"/>
    <p:sldId id="261" r:id="rId10"/>
    <p:sldId id="26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83E4D-A76E-3349-4ACD-971E736B99D5}" v="63" dt="2024-09-03T10:01:23.545"/>
    <p1510:client id="{62C9BEAA-1A48-BA58-AD26-E9743B6D5670}" v="5" dt="2024-09-03T10:02:11.348"/>
    <p1510:client id="{7058689E-2DFF-A288-5BFF-817A0B5B464B}" v="2" dt="2024-09-03T09:57:04.512"/>
    <p1510:client id="{B7708CDC-A34E-714C-0363-AFE23E61CBB2}" v="2" dt="2024-09-04T08:49:08.130"/>
    <p1510:client id="{EA67FD97-BD43-4C0C-994D-6F9AAA71F357}" v="1" dt="2024-09-03T08:20:58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/>
  </p:normalViewPr>
  <p:slideViewPr>
    <p:cSldViewPr snapToGrid="0">
      <p:cViewPr varScale="1">
        <p:scale>
          <a:sx n="154" d="100"/>
          <a:sy n="154" d="100"/>
        </p:scale>
        <p:origin x="77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rsti Nordberg" userId="c9fd2b0a-69fe-40ee-abff-a291063f9593" providerId="ADAL" clId="{EA67FD97-BD43-4C0C-994D-6F9AAA71F357}"/>
    <pc:docChg chg="custSel modSld">
      <pc:chgData name="Kjersti Nordberg" userId="c9fd2b0a-69fe-40ee-abff-a291063f9593" providerId="ADAL" clId="{EA67FD97-BD43-4C0C-994D-6F9AAA71F357}" dt="2024-09-03T08:21:02.226" v="2" actId="478"/>
      <pc:docMkLst>
        <pc:docMk/>
      </pc:docMkLst>
      <pc:sldChg chg="addSp delSp modSp mod">
        <pc:chgData name="Kjersti Nordberg" userId="c9fd2b0a-69fe-40ee-abff-a291063f9593" providerId="ADAL" clId="{EA67FD97-BD43-4C0C-994D-6F9AAA71F357}" dt="2024-09-03T08:21:02.226" v="2" actId="478"/>
        <pc:sldMkLst>
          <pc:docMk/>
          <pc:sldMk cId="2818905544" sldId="256"/>
        </pc:sldMkLst>
        <pc:spChg chg="add del mod">
          <ac:chgData name="Kjersti Nordberg" userId="c9fd2b0a-69fe-40ee-abff-a291063f9593" providerId="ADAL" clId="{EA67FD97-BD43-4C0C-994D-6F9AAA71F357}" dt="2024-09-03T08:21:02.226" v="2" actId="478"/>
          <ac:spMkLst>
            <pc:docMk/>
            <pc:sldMk cId="2818905544" sldId="256"/>
            <ac:spMk id="2" creationId="{F971459E-2289-DE16-E071-6B30C60AFD08}"/>
          </ac:spMkLst>
        </pc:spChg>
        <pc:spChg chg="mod">
          <ac:chgData name="Kjersti Nordberg" userId="c9fd2b0a-69fe-40ee-abff-a291063f9593" providerId="ADAL" clId="{EA67FD97-BD43-4C0C-994D-6F9AAA71F357}" dt="2024-09-03T08:20:47.936" v="0" actId="1076"/>
          <ac:spMkLst>
            <pc:docMk/>
            <pc:sldMk cId="2818905544" sldId="256"/>
            <ac:spMk id="15" creationId="{6750676F-9679-B338-C526-432B518C7DE2}"/>
          </ac:spMkLst>
        </pc:spChg>
      </pc:sldChg>
    </pc:docChg>
  </pc:docChgLst>
  <pc:docChgLst>
    <pc:chgData name="Ragnar Schult-Jessen" userId="S::ragsc@trondelagfylke.no::68cff368-18ad-4096-a6c8-38a9f6951f75" providerId="AD" clId="Web-{B7708CDC-A34E-714C-0363-AFE23E61CBB2}"/>
    <pc:docChg chg="addSld delSld">
      <pc:chgData name="Ragnar Schult-Jessen" userId="S::ragsc@trondelagfylke.no::68cff368-18ad-4096-a6c8-38a9f6951f75" providerId="AD" clId="Web-{B7708CDC-A34E-714C-0363-AFE23E61CBB2}" dt="2024-09-04T08:49:08.130" v="1"/>
      <pc:docMkLst>
        <pc:docMk/>
      </pc:docMkLst>
      <pc:sldChg chg="del">
        <pc:chgData name="Ragnar Schult-Jessen" userId="S::ragsc@trondelagfylke.no::68cff368-18ad-4096-a6c8-38a9f6951f75" providerId="AD" clId="Web-{B7708CDC-A34E-714C-0363-AFE23E61CBB2}" dt="2024-09-04T08:49:08.130" v="1"/>
        <pc:sldMkLst>
          <pc:docMk/>
          <pc:sldMk cId="2818905544" sldId="256"/>
        </pc:sldMkLst>
      </pc:sldChg>
      <pc:sldChg chg="add">
        <pc:chgData name="Ragnar Schult-Jessen" userId="S::ragsc@trondelagfylke.no::68cff368-18ad-4096-a6c8-38a9f6951f75" providerId="AD" clId="Web-{B7708CDC-A34E-714C-0363-AFE23E61CBB2}" dt="2024-09-04T08:48:27.597" v="0"/>
        <pc:sldMkLst>
          <pc:docMk/>
          <pc:sldMk cId="3318429718" sldId="264"/>
        </pc:sldMkLst>
      </pc:sldChg>
    </pc:docChg>
  </pc:docChgLst>
  <pc:docChgLst>
    <pc:chgData name="Kjersti Nordberg" userId="S::kjeno@trondelagfylke.no::c9fd2b0a-69fe-40ee-abff-a291063f9593" providerId="AD" clId="Web-{DAC71132-79A4-0078-6872-D107BA335976}"/>
    <pc:docChg chg="modSld">
      <pc:chgData name="Kjersti Nordberg" userId="S::kjeno@trondelagfylke.no::c9fd2b0a-69fe-40ee-abff-a291063f9593" providerId="AD" clId="Web-{DAC71132-79A4-0078-6872-D107BA335976}" dt="2024-08-13T10:26:34.584" v="0" actId="1076"/>
      <pc:docMkLst>
        <pc:docMk/>
      </pc:docMkLst>
      <pc:sldChg chg="modSp">
        <pc:chgData name="Kjersti Nordberg" userId="S::kjeno@trondelagfylke.no::c9fd2b0a-69fe-40ee-abff-a291063f9593" providerId="AD" clId="Web-{DAC71132-79A4-0078-6872-D107BA335976}" dt="2024-08-13T10:26:34.584" v="0" actId="1076"/>
        <pc:sldMkLst>
          <pc:docMk/>
          <pc:sldMk cId="2818905544" sldId="256"/>
        </pc:sldMkLst>
        <pc:picChg chg="mod">
          <ac:chgData name="Kjersti Nordberg" userId="S::kjeno@trondelagfylke.no::c9fd2b0a-69fe-40ee-abff-a291063f9593" providerId="AD" clId="Web-{DAC71132-79A4-0078-6872-D107BA335976}" dt="2024-08-13T10:26:34.584" v="0" actId="1076"/>
          <ac:picMkLst>
            <pc:docMk/>
            <pc:sldMk cId="2818905544" sldId="256"/>
            <ac:picMk id="6" creationId="{F1F1BD8A-6E65-ED1E-FCA9-8207BFA5CA50}"/>
          </ac:picMkLst>
        </pc:picChg>
      </pc:sldChg>
    </pc:docChg>
  </pc:docChgLst>
  <pc:docChgLst>
    <pc:chgData name="Kjersti Nordberg" userId="S::kjeno@trondelagfylke.no::c9fd2b0a-69fe-40ee-abff-a291063f9593" providerId="AD" clId="Web-{62C9BEAA-1A48-BA58-AD26-E9743B6D5670}"/>
    <pc:docChg chg="delSld modSld">
      <pc:chgData name="Kjersti Nordberg" userId="S::kjeno@trondelagfylke.no::c9fd2b0a-69fe-40ee-abff-a291063f9593" providerId="AD" clId="Web-{62C9BEAA-1A48-BA58-AD26-E9743B6D5670}" dt="2024-09-03T10:02:11.348" v="2"/>
      <pc:docMkLst>
        <pc:docMk/>
      </pc:docMkLst>
      <pc:sldChg chg="modSp">
        <pc:chgData name="Kjersti Nordberg" userId="S::kjeno@trondelagfylke.no::c9fd2b0a-69fe-40ee-abff-a291063f9593" providerId="AD" clId="Web-{62C9BEAA-1A48-BA58-AD26-E9743B6D5670}" dt="2024-09-03T10:02:06.145" v="1" actId="20577"/>
        <pc:sldMkLst>
          <pc:docMk/>
          <pc:sldMk cId="2818905544" sldId="256"/>
        </pc:sldMkLst>
        <pc:spChg chg="mod">
          <ac:chgData name="Kjersti Nordberg" userId="S::kjeno@trondelagfylke.no::c9fd2b0a-69fe-40ee-abff-a291063f9593" providerId="AD" clId="Web-{62C9BEAA-1A48-BA58-AD26-E9743B6D5670}" dt="2024-09-03T10:02:06.145" v="1" actId="20577"/>
          <ac:spMkLst>
            <pc:docMk/>
            <pc:sldMk cId="2818905544" sldId="256"/>
            <ac:spMk id="12" creationId="{56E130A3-FCEC-CE34-4D1B-A77F1E0B4019}"/>
          </ac:spMkLst>
        </pc:spChg>
      </pc:sldChg>
      <pc:sldChg chg="del">
        <pc:chgData name="Kjersti Nordberg" userId="S::kjeno@trondelagfylke.no::c9fd2b0a-69fe-40ee-abff-a291063f9593" providerId="AD" clId="Web-{62C9BEAA-1A48-BA58-AD26-E9743B6D5670}" dt="2024-09-03T10:02:11.348" v="2"/>
        <pc:sldMkLst>
          <pc:docMk/>
          <pc:sldMk cId="854358131" sldId="264"/>
        </pc:sldMkLst>
      </pc:sldChg>
    </pc:docChg>
  </pc:docChgLst>
  <pc:docChgLst>
    <pc:chgData name="Kjersti Nordberg" userId="S::kjeno@trondelagfylke.no::c9fd2b0a-69fe-40ee-abff-a291063f9593" providerId="AD" clId="Web-{2CCDDBCE-B001-36DF-B91D-854F4B1091E5}"/>
    <pc:docChg chg="modSld">
      <pc:chgData name="Kjersti Nordberg" userId="S::kjeno@trondelagfylke.no::c9fd2b0a-69fe-40ee-abff-a291063f9593" providerId="AD" clId="Web-{2CCDDBCE-B001-36DF-B91D-854F4B1091E5}" dt="2024-08-29T08:35:15.761" v="14" actId="20577"/>
      <pc:docMkLst>
        <pc:docMk/>
      </pc:docMkLst>
      <pc:sldChg chg="modSp">
        <pc:chgData name="Kjersti Nordberg" userId="S::kjeno@trondelagfylke.no::c9fd2b0a-69fe-40ee-abff-a291063f9593" providerId="AD" clId="Web-{2CCDDBCE-B001-36DF-B91D-854F4B1091E5}" dt="2024-08-29T08:35:15.761" v="14" actId="20577"/>
        <pc:sldMkLst>
          <pc:docMk/>
          <pc:sldMk cId="1947690937" sldId="257"/>
        </pc:sldMkLst>
        <pc:spChg chg="mod">
          <ac:chgData name="Kjersti Nordberg" userId="S::kjeno@trondelagfylke.no::c9fd2b0a-69fe-40ee-abff-a291063f9593" providerId="AD" clId="Web-{2CCDDBCE-B001-36DF-B91D-854F4B1091E5}" dt="2024-08-29T08:35:15.761" v="14" actId="20577"/>
          <ac:spMkLst>
            <pc:docMk/>
            <pc:sldMk cId="1947690937" sldId="257"/>
            <ac:spMk id="2" creationId="{DD2DD958-9E33-4E98-94A5-8F4B0B2F6E61}"/>
          </ac:spMkLst>
        </pc:spChg>
      </pc:sldChg>
    </pc:docChg>
  </pc:docChgLst>
  <pc:docChgLst>
    <pc:chgData name="Kjersti Nordberg" userId="S::kjeno@trondelagfylke.no::c9fd2b0a-69fe-40ee-abff-a291063f9593" providerId="AD" clId="Web-{7058689E-2DFF-A288-5BFF-817A0B5B464B}"/>
    <pc:docChg chg="addSld modSld">
      <pc:chgData name="Kjersti Nordberg" userId="S::kjeno@trondelagfylke.no::c9fd2b0a-69fe-40ee-abff-a291063f9593" providerId="AD" clId="Web-{7058689E-2DFF-A288-5BFF-817A0B5B464B}" dt="2024-09-03T09:57:04.512" v="1"/>
      <pc:docMkLst>
        <pc:docMk/>
      </pc:docMkLst>
      <pc:sldChg chg="modSp">
        <pc:chgData name="Kjersti Nordberg" userId="S::kjeno@trondelagfylke.no::c9fd2b0a-69fe-40ee-abff-a291063f9593" providerId="AD" clId="Web-{7058689E-2DFF-A288-5BFF-817A0B5B464B}" dt="2024-09-03T09:56:42.965" v="0" actId="1076"/>
        <pc:sldMkLst>
          <pc:docMk/>
          <pc:sldMk cId="2818905544" sldId="256"/>
        </pc:sldMkLst>
        <pc:spChg chg="mod">
          <ac:chgData name="Kjersti Nordberg" userId="S::kjeno@trondelagfylke.no::c9fd2b0a-69fe-40ee-abff-a291063f9593" providerId="AD" clId="Web-{7058689E-2DFF-A288-5BFF-817A0B5B464B}" dt="2024-09-03T09:56:42.965" v="0" actId="1076"/>
          <ac:spMkLst>
            <pc:docMk/>
            <pc:sldMk cId="2818905544" sldId="256"/>
            <ac:spMk id="12" creationId="{56E130A3-FCEC-CE34-4D1B-A77F1E0B4019}"/>
          </ac:spMkLst>
        </pc:spChg>
      </pc:sldChg>
      <pc:sldChg chg="add">
        <pc:chgData name="Kjersti Nordberg" userId="S::kjeno@trondelagfylke.no::c9fd2b0a-69fe-40ee-abff-a291063f9593" providerId="AD" clId="Web-{7058689E-2DFF-A288-5BFF-817A0B5B464B}" dt="2024-09-03T09:57:04.512" v="1"/>
        <pc:sldMkLst>
          <pc:docMk/>
          <pc:sldMk cId="854358131" sldId="264"/>
        </pc:sldMkLst>
      </pc:sldChg>
    </pc:docChg>
  </pc:docChgLst>
  <pc:docChgLst>
    <pc:chgData name="Kjersti Nordberg" userId="S::kjeno@trondelagfylke.no::c9fd2b0a-69fe-40ee-abff-a291063f9593" providerId="AD" clId="Web-{2E083E4D-A76E-3349-4ACD-971E736B99D5}"/>
    <pc:docChg chg="modSld">
      <pc:chgData name="Kjersti Nordberg" userId="S::kjeno@trondelagfylke.no::c9fd2b0a-69fe-40ee-abff-a291063f9593" providerId="AD" clId="Web-{2E083E4D-A76E-3349-4ACD-971E736B99D5}" dt="2024-09-03T10:01:23.545" v="61" actId="14100"/>
      <pc:docMkLst>
        <pc:docMk/>
      </pc:docMkLst>
      <pc:sldChg chg="addSp modSp">
        <pc:chgData name="Kjersti Nordberg" userId="S::kjeno@trondelagfylke.no::c9fd2b0a-69fe-40ee-abff-a291063f9593" providerId="AD" clId="Web-{2E083E4D-A76E-3349-4ACD-971E736B99D5}" dt="2024-09-03T10:01:23.545" v="61" actId="14100"/>
        <pc:sldMkLst>
          <pc:docMk/>
          <pc:sldMk cId="2818905544" sldId="256"/>
        </pc:sldMkLst>
        <pc:spChg chg="mod">
          <ac:chgData name="Kjersti Nordberg" userId="S::kjeno@trondelagfylke.no::c9fd2b0a-69fe-40ee-abff-a291063f9593" providerId="AD" clId="Web-{2E083E4D-A76E-3349-4ACD-971E736B99D5}" dt="2024-09-03T10:01:23.545" v="61" actId="14100"/>
          <ac:spMkLst>
            <pc:docMk/>
            <pc:sldMk cId="2818905544" sldId="256"/>
            <ac:spMk id="12" creationId="{56E130A3-FCEC-CE34-4D1B-A77F1E0B4019}"/>
          </ac:spMkLst>
        </pc:spChg>
        <pc:picChg chg="add mod">
          <ac:chgData name="Kjersti Nordberg" userId="S::kjeno@trondelagfylke.no::c9fd2b0a-69fe-40ee-abff-a291063f9593" providerId="AD" clId="Web-{2E083E4D-A76E-3349-4ACD-971E736B99D5}" dt="2024-09-03T10:00:56.545" v="51" actId="14100"/>
          <ac:picMkLst>
            <pc:docMk/>
            <pc:sldMk cId="2818905544" sldId="256"/>
            <ac:picMk id="2" creationId="{F11DBEF8-35B8-BB99-5E2F-54C336A813F4}"/>
          </ac:picMkLst>
        </pc:picChg>
        <pc:picChg chg="add mod">
          <ac:chgData name="Kjersti Nordberg" userId="S::kjeno@trondelagfylke.no::c9fd2b0a-69fe-40ee-abff-a291063f9593" providerId="AD" clId="Web-{2E083E4D-A76E-3349-4ACD-971E736B99D5}" dt="2024-09-03T10:01:12.904" v="56" actId="1076"/>
          <ac:picMkLst>
            <pc:docMk/>
            <pc:sldMk cId="2818905544" sldId="256"/>
            <ac:picMk id="3" creationId="{5AF46F0B-FB69-744A-FD95-F073429648FD}"/>
          </ac:picMkLst>
        </pc:picChg>
        <pc:picChg chg="add mod">
          <ac:chgData name="Kjersti Nordberg" userId="S::kjeno@trondelagfylke.no::c9fd2b0a-69fe-40ee-abff-a291063f9593" providerId="AD" clId="Web-{2E083E4D-A76E-3349-4ACD-971E736B99D5}" dt="2024-09-03T10:01:11.170" v="55" actId="1076"/>
          <ac:picMkLst>
            <pc:docMk/>
            <pc:sldMk cId="2818905544" sldId="256"/>
            <ac:picMk id="4" creationId="{FC851D34-60BD-AF98-643C-3BBFB40E4598}"/>
          </ac:picMkLst>
        </pc:picChg>
        <pc:picChg chg="add mod">
          <ac:chgData name="Kjersti Nordberg" userId="S::kjeno@trondelagfylke.no::c9fd2b0a-69fe-40ee-abff-a291063f9593" providerId="AD" clId="Web-{2E083E4D-A76E-3349-4ACD-971E736B99D5}" dt="2024-09-03T10:01:09.326" v="54" actId="1076"/>
          <ac:picMkLst>
            <pc:docMk/>
            <pc:sldMk cId="2818905544" sldId="256"/>
            <ac:picMk id="5" creationId="{26664AED-22AD-7B83-FD6D-2345C8FBB3E6}"/>
          </ac:picMkLst>
        </pc:picChg>
        <pc:picChg chg="mod">
          <ac:chgData name="Kjersti Nordberg" userId="S::kjeno@trondelagfylke.no::c9fd2b0a-69fe-40ee-abff-a291063f9593" providerId="AD" clId="Web-{2E083E4D-A76E-3349-4ACD-971E736B99D5}" dt="2024-09-03T10:00:48.966" v="48" actId="1076"/>
          <ac:picMkLst>
            <pc:docMk/>
            <pc:sldMk cId="2818905544" sldId="256"/>
            <ac:picMk id="6" creationId="{F1F1BD8A-6E65-ED1E-FCA9-8207BFA5CA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009C7-30A9-3B46-961D-181384C7988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654F9-BFCB-7E4D-BF74-B331543393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2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654F9-BFCB-7E4D-BF74-B3315433936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10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 spc="3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49255B-8136-5D02-5703-C49674A2D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4" y="1337014"/>
            <a:ext cx="3844811" cy="38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spc="3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cap="none" spc="3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spc="300" baseline="0"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04.09.2024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0" kern="1200" cap="none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Qp-kMS7WPnI?si=rmp_l3YgZ3M7vVkk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gsturhytta.no/" TargetMode="External"/><Relationship Id="rId2" Type="http://schemas.openxmlformats.org/officeDocument/2006/relationships/hyperlink" Target="https://www.trondelagfylke.no/dagsturhytt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t.no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sky, landskap, tre&#10;&#10;Automatisk generert beskrivelse">
            <a:extLst>
              <a:ext uri="{FF2B5EF4-FFF2-40B4-BE49-F238E27FC236}">
                <a16:creationId xmlns:a16="http://schemas.microsoft.com/office/drawing/2014/main" id="{F1F1BD8A-6E65-ED1E-FCA9-8207BFA5C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0" r="1" b="19019"/>
          <a:stretch/>
        </p:blipFill>
        <p:spPr>
          <a:xfrm>
            <a:off x="0" y="1434125"/>
            <a:ext cx="12194022" cy="4511040"/>
          </a:xfrm>
          <a:prstGeom prst="rect">
            <a:avLst/>
          </a:prstGeo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6750676F-9679-B338-C526-432B518C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en-US" dirty="0" err="1"/>
              <a:t>Dagsturhytta</a:t>
            </a:r>
            <a:r>
              <a:rPr lang="en-US" dirty="0"/>
              <a:t> </a:t>
            </a:r>
            <a:r>
              <a:rPr lang="en-US" dirty="0" err="1"/>
              <a:t>Trøndelag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6E130A3-FCEC-CE34-4D1B-A77F1E0B4019}"/>
              </a:ext>
            </a:extLst>
          </p:cNvPr>
          <p:cNvSpPr txBox="1"/>
          <p:nvPr/>
        </p:nvSpPr>
        <p:spPr>
          <a:xfrm rot="16200000">
            <a:off x="10443303" y="3675177"/>
            <a:ext cx="331272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00" b="0" i="0" dirty="0">
                <a:solidFill>
                  <a:schemeClr val="bg1"/>
                </a:solidFill>
                <a:effectLst/>
              </a:rPr>
              <a:t>Dagsturhytta Vardetangen i Austrheim kommune, </a:t>
            </a:r>
            <a:r>
              <a:rPr lang="nb-NO" sz="600" b="0" i="0" dirty="0" err="1">
                <a:solidFill>
                  <a:schemeClr val="bg1"/>
                </a:solidFill>
                <a:effectLst/>
              </a:rPr>
              <a:t>Vestland</a:t>
            </a:r>
            <a:r>
              <a:rPr lang="nb-NO" sz="600" b="0" i="0" dirty="0">
                <a:solidFill>
                  <a:schemeClr val="bg1"/>
                </a:solidFill>
                <a:effectLst/>
              </a:rPr>
              <a:t>. Foto: Jan M. Lillebø</a:t>
            </a:r>
            <a:endParaRPr lang="nb-NO" sz="600" dirty="0">
              <a:solidFill>
                <a:schemeClr val="bg1"/>
              </a:solidFill>
            </a:endParaRPr>
          </a:p>
        </p:txBody>
      </p:sp>
      <p:pic>
        <p:nvPicPr>
          <p:cNvPr id="2" name="Bilde 1" descr="Et bilde som inneholder Font, skjermbilde, symbol, Grafikk&#10;&#10;Automatisk generert beskrivelse">
            <a:extLst>
              <a:ext uri="{FF2B5EF4-FFF2-40B4-BE49-F238E27FC236}">
                <a16:creationId xmlns:a16="http://schemas.microsoft.com/office/drawing/2014/main" id="{75D54436-EC96-6555-A669-6B9110036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5" y="6135622"/>
            <a:ext cx="2399814" cy="504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2616046-B358-E70D-7468-660729B63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91" y="6135622"/>
            <a:ext cx="2399814" cy="504000"/>
          </a:xfrm>
          <a:prstGeom prst="rect">
            <a:avLst/>
          </a:prstGeom>
        </p:spPr>
      </p:pic>
      <p:pic>
        <p:nvPicPr>
          <p:cNvPr id="4" name="Bilde 3" descr="Et bilde som inneholder Font, Grafikk, skjermbilde, logo&#10;&#10;Automatisk generert beskrivelse">
            <a:extLst>
              <a:ext uri="{FF2B5EF4-FFF2-40B4-BE49-F238E27FC236}">
                <a16:creationId xmlns:a16="http://schemas.microsoft.com/office/drawing/2014/main" id="{4A64AC7B-0D85-B8E4-4366-E3AD65616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88" y="6135622"/>
            <a:ext cx="2166315" cy="504000"/>
          </a:xfrm>
          <a:prstGeom prst="rect">
            <a:avLst/>
          </a:prstGeom>
        </p:spPr>
      </p:pic>
      <p:pic>
        <p:nvPicPr>
          <p:cNvPr id="5" name="Bilde 4" descr="Et bilde som inneholder Grafikk, grafisk design, Fargerikt, Font&#10;&#10;Automatisk generert beskrivelse">
            <a:extLst>
              <a:ext uri="{FF2B5EF4-FFF2-40B4-BE49-F238E27FC236}">
                <a16:creationId xmlns:a16="http://schemas.microsoft.com/office/drawing/2014/main" id="{CD44BCB3-0AC6-FD48-DDE0-53FAF6244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07" y="6135622"/>
            <a:ext cx="26113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2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b="0" i="0" dirty="0">
                <a:effectLst/>
              </a:rPr>
              <a:t>Hva er en dagsturhytte?</a:t>
            </a:r>
            <a:endParaRPr lang="nb-NO" dirty="0"/>
          </a:p>
        </p:txBody>
      </p:sp>
      <p:pic>
        <p:nvPicPr>
          <p:cNvPr id="5" name="Bilde 4" descr="Et bilde som inneholder konstruksjon, klær, innendørs, tømmer&#10;&#10;Automatisk generert beskrivelse">
            <a:extLst>
              <a:ext uri="{FF2B5EF4-FFF2-40B4-BE49-F238E27FC236}">
                <a16:creationId xmlns:a16="http://schemas.microsoft.com/office/drawing/2014/main" id="{661B1449-CE70-0A6F-1745-1C3854CF7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36" y="2115183"/>
            <a:ext cx="3290962" cy="3953108"/>
          </a:xfrm>
          <a:prstGeom prst="rect">
            <a:avLst/>
          </a:prstGeom>
          <a:noFill/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D2DD958-9E33-4E98-94A5-8F4B0B2F6E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sz="2200" b="0" i="0" dirty="0">
                <a:effectLst/>
                <a:highlight>
                  <a:srgbClr val="FFFFFF"/>
                </a:highlight>
              </a:rPr>
              <a:t>En dagsturhytte er en hytte som er lett tilgjengelig og gratis for alle å benytte seg av. Dagsturhytta står åpen året rundt.  </a:t>
            </a:r>
            <a:endParaRPr lang="nb-NO" sz="2200" dirty="0">
              <a:highlight>
                <a:srgbClr val="FFFFFF"/>
              </a:highlight>
            </a:endParaRPr>
          </a:p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endParaRPr lang="nb-NO" sz="2200" b="0" i="0">
              <a:effectLst/>
              <a:highlight>
                <a:srgbClr val="FFFFFF"/>
              </a:highlight>
            </a:endParaRPr>
          </a:p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sz="2200" b="0" i="0" dirty="0">
                <a:effectLst/>
                <a:highlight>
                  <a:srgbClr val="FFFFFF"/>
                </a:highlight>
              </a:rPr>
              <a:t>Her kan du slappe av, spise, varme deg foran peisen, lese bøker fra hyttebiblioteket og slå av en prat med andre som er på tur. </a:t>
            </a:r>
            <a:endParaRPr lang="nb-NO" sz="2200" b="0" i="0" dirty="0">
              <a:effectLst/>
              <a:highlight>
                <a:srgbClr val="FFFFFF"/>
              </a:highlight>
              <a:ea typeface="Verdana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nb-NO" sz="2200" dirty="0">
              <a:highlight>
                <a:srgbClr val="FFFFFF"/>
              </a:highlight>
              <a:ea typeface="Verdana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sz="2200" dirty="0">
                <a:highlight>
                  <a:srgbClr val="FFFFFF"/>
                </a:highlight>
                <a:ea typeface="Verdana"/>
              </a:rPr>
              <a:t>Det er ikke mulig å overnatte inne i hytta. </a:t>
            </a:r>
          </a:p>
          <a:p>
            <a:pPr marL="0" indent="0" rtl="0">
              <a:lnSpc>
                <a:spcPct val="90000"/>
              </a:lnSpc>
              <a:spcAft>
                <a:spcPts val="600"/>
              </a:spcAft>
              <a:buNone/>
            </a:pPr>
            <a:endParaRPr lang="nb-NO" sz="2200" b="0" i="0" dirty="0">
              <a:effectLst/>
              <a:highlight>
                <a:srgbClr val="FFFFFF"/>
              </a:highlight>
              <a:ea typeface="Verdana"/>
            </a:endParaRPr>
          </a:p>
          <a:p>
            <a:pPr marL="0" indent="0" fontAlgn="base">
              <a:lnSpc>
                <a:spcPct val="90000"/>
              </a:lnSpc>
              <a:spcAft>
                <a:spcPts val="600"/>
              </a:spcAft>
              <a:buNone/>
            </a:pPr>
            <a:endParaRPr lang="nb-NO" sz="2200">
              <a:highlight>
                <a:srgbClr val="FFFFFF"/>
              </a:highlight>
              <a:ea typeface="Verdana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D4992FB-9AAF-8430-D3D9-2E0D89E8FAC5}"/>
              </a:ext>
            </a:extLst>
          </p:cNvPr>
          <p:cNvSpPr txBox="1"/>
          <p:nvPr/>
        </p:nvSpPr>
        <p:spPr>
          <a:xfrm>
            <a:off x="7201736" y="6070206"/>
            <a:ext cx="3290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Bilde </a:t>
            </a:r>
            <a:r>
              <a:rPr lang="nb-NO" sz="1100" dirty="0">
                <a:solidFill>
                  <a:srgbClr val="000000"/>
                </a:solidFill>
                <a:highlight>
                  <a:srgbClr val="FFFFFF"/>
                </a:highlight>
              </a:rPr>
              <a:t>fra inne i d</a:t>
            </a:r>
            <a:r>
              <a:rPr lang="nb-NO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agsturhytta Vardetangen i Austrheim kommune. </a:t>
            </a:r>
            <a:r>
              <a:rPr lang="nb-NO" sz="1100" dirty="0"/>
              <a:t>Foto: Jan M. Lillebø</a:t>
            </a:r>
          </a:p>
        </p:txBody>
      </p:sp>
    </p:spTree>
    <p:extLst>
      <p:ext uri="{BB962C8B-B14F-4D97-AF65-F5344CB8AC3E}">
        <p14:creationId xmlns:p14="http://schemas.microsoft.com/office/powerpoint/2010/main" val="194769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C686352-DBF1-A187-315A-511F5FB2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10685848" cy="3953108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Det overordnede målet er å bidra til bedre folkehelse ved å gjøre det enkelt for flere å komme seg på tur. Å være sosial i naturen styrker vår psykiske og fysiske helse.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Andre mål: 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Skape en sosial møteplass og læringsarena i naturen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Oppnå bedre inkludering, og unngå utenforskap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Få til et godt samarbeid mellom frivillig, offentlig og privat sektor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Inspirere til å ta valg som er bra for klima og miljø</a:t>
            </a:r>
            <a:r>
              <a:rPr lang="nb-NO" sz="1800" b="0" i="0" dirty="0">
                <a:solidFill>
                  <a:srgbClr val="D13438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</a:t>
            </a:r>
            <a:endParaRPr lang="nb-NO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34AD917-0387-1CF1-0564-66023019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Målet med dagsturhyttene</a:t>
            </a:r>
          </a:p>
        </p:txBody>
      </p:sp>
    </p:spTree>
    <p:extLst>
      <p:ext uri="{BB962C8B-B14F-4D97-AF65-F5344CB8AC3E}">
        <p14:creationId xmlns:p14="http://schemas.microsoft.com/office/powerpoint/2010/main" val="482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BACD5C4-95C2-418A-5C19-C0F5F0A7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Bakgrunn</a:t>
            </a:r>
          </a:p>
        </p:txBody>
      </p:sp>
      <p:pic>
        <p:nvPicPr>
          <p:cNvPr id="4" name="Bilde 3" descr="Et bilde som inneholder kart, tekst&#10;&#10;Automatisk generert beskrivelse">
            <a:extLst>
              <a:ext uri="{FF2B5EF4-FFF2-40B4-BE49-F238E27FC236}">
                <a16:creationId xmlns:a16="http://schemas.microsoft.com/office/drawing/2014/main" id="{B383B596-EF6D-5949-A04F-7EC26AA0B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61" y="2115183"/>
            <a:ext cx="5184648" cy="3266328"/>
          </a:xfrm>
          <a:prstGeom prst="rect">
            <a:avLst/>
          </a:prstGeom>
          <a:noFill/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2998C7E-E3E0-CA2E-F08B-1016416964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b="0" i="0" dirty="0">
                <a:effectLst/>
                <a:highlight>
                  <a:srgbClr val="FFFFFF"/>
                </a:highlight>
              </a:rPr>
              <a:t>Idéen til dagsturhyttene kom fra Atle Skrede i </a:t>
            </a:r>
            <a:r>
              <a:rPr lang="nb-NO" b="0" i="0" dirty="0" err="1">
                <a:effectLst/>
                <a:highlight>
                  <a:srgbClr val="FFFFFF"/>
                </a:highlight>
              </a:rPr>
              <a:t>Vestland</a:t>
            </a:r>
            <a:r>
              <a:rPr lang="nb-NO" b="0" i="0" dirty="0">
                <a:effectLst/>
                <a:highlight>
                  <a:srgbClr val="FFFFFF"/>
                </a:highlight>
              </a:rPr>
              <a:t> fylkeskommune i april 2016.  </a:t>
            </a:r>
          </a:p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endParaRPr lang="nb-NO" b="0" i="0" dirty="0">
              <a:effectLst/>
              <a:highlight>
                <a:srgbClr val="FFFFFF"/>
              </a:highlight>
            </a:endParaRPr>
          </a:p>
          <a:p>
            <a:pPr marL="0" indent="0" rtl="0" fontAlgn="base">
              <a:lnSpc>
                <a:spcPct val="90000"/>
              </a:lnSpc>
              <a:spcAft>
                <a:spcPts val="600"/>
              </a:spcAft>
              <a:buNone/>
            </a:pPr>
            <a:r>
              <a:rPr lang="nb-NO" b="0" i="0" dirty="0">
                <a:effectLst/>
                <a:highlight>
                  <a:srgbClr val="FFFFFF"/>
                </a:highlight>
              </a:rPr>
              <a:t>De første dagsturhyttene ble etablert i Sogn og Fjordane, og i dag er det nærmere 200 dagsturhytter i Norge.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5755F99-B8C0-DFB8-986E-73EC2F27B550}"/>
              </a:ext>
            </a:extLst>
          </p:cNvPr>
          <p:cNvSpPr txBox="1"/>
          <p:nvPr/>
        </p:nvSpPr>
        <p:spPr>
          <a:xfrm>
            <a:off x="6253659" y="5486400"/>
            <a:ext cx="518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Skjermbilde av kartutsnitt over dagsturhytter i Norge, hentet fra </a:t>
            </a:r>
            <a:r>
              <a:rPr lang="nb-NO" sz="1200" dirty="0" err="1"/>
              <a:t>dagsturhytta.no</a:t>
            </a:r>
            <a:r>
              <a:rPr lang="nb-NO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73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3727E9-83DC-BE7D-037D-FA42819C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10685848" cy="3953108"/>
          </a:xfrm>
        </p:spPr>
        <p:txBody>
          <a:bodyPr/>
          <a:lstStyle/>
          <a:p>
            <a:r>
              <a:rPr lang="nb-NO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2"/>
              </a:rPr>
              <a:t>https://youtu.be/Qp-kMS7WPnI?si=rmp_l3YgZ3M7vVkk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33A8D5E-00E6-74E5-DCE5-7814B2C8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/>
          <a:lstStyle/>
          <a:p>
            <a:r>
              <a:rPr lang="en-US" dirty="0" err="1"/>
              <a:t>Informasjonsfilm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Sogn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Fjordane</a:t>
            </a:r>
          </a:p>
        </p:txBody>
      </p:sp>
      <p:pic>
        <p:nvPicPr>
          <p:cNvPr id="9" name="Bilde 8" descr="Et bilde som inneholder tekst, skjermbilde, vandring, utendørs&#10;&#10;Automatisk generert beskrivelse">
            <a:hlinkClick r:id="rId2"/>
            <a:extLst>
              <a:ext uri="{FF2B5EF4-FFF2-40B4-BE49-F238E27FC236}">
                <a16:creationId xmlns:a16="http://schemas.microsoft.com/office/drawing/2014/main" id="{EF870BBE-6300-4A81-5FAD-6C1D37568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2823471"/>
            <a:ext cx="6604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1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84AD011-54DA-A1BA-B034-935D0245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Dagsturhytta Trøndelag er et prosjekt finansiert av Trøndelag fylkeskommune,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SpareBank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1 SMN, spillemidler fra Norsk Tipping og lokale midler. Prosjektet går fra 2023 til 2026.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Alle 38 kommuner i Trøndelag har fått tilbud om en dagsturhytte med meget gunstig finansiering.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Kommunen eier av dagsturhytta i sitt område, og en frivillig organisasjon, lag eller forening står for driften av hytta. </a:t>
            </a:r>
          </a:p>
          <a:p>
            <a:pPr algn="l" rtl="0" fontAlgn="base"/>
            <a:endParaRPr lang="nb-NO" sz="1800" dirty="0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highlight>
                  <a:srgbClr val="FFFFFF"/>
                </a:highlight>
              </a:rPr>
              <a:t>Dagsturhyttene har 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god tilgjengelighet og en turlengde på 1-4 kilometer fra parkeringsplass.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b-NO" sz="1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Dagsturhytta Trøndelag er bygget av klimavennlige materialer og har energieffektive løsninger. </a:t>
            </a:r>
            <a:endParaRPr lang="nb-NO" sz="1800" dirty="0">
              <a:solidFill>
                <a:srgbClr val="000000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176C7C-FE01-A9CF-125F-E0BFB5A7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Dagsturhytta Trøndelag</a:t>
            </a:r>
          </a:p>
        </p:txBody>
      </p:sp>
    </p:spTree>
    <p:extLst>
      <p:ext uri="{BB962C8B-B14F-4D97-AF65-F5344CB8AC3E}">
        <p14:creationId xmlns:p14="http://schemas.microsoft.com/office/powerpoint/2010/main" val="148365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8D82485-7E46-C90A-F6E3-820EC73A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For mer informasjon om Dagsturhytta Trøndelag, besøk 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2"/>
              </a:rPr>
              <a:t>trfk.no/dagsturhytta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.  </a:t>
            </a:r>
            <a:b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b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</a:b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For generell informasjon om dagsturhyttene i Norge, besøk</a:t>
            </a:r>
            <a:r>
              <a:rPr lang="nb-NO" sz="1800" dirty="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3"/>
              </a:rPr>
              <a:t>dagsturhytta.no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.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b-NO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Etter hvert vil det ligge informasjon om alle dagsturhyttene i Trøndelag på </a:t>
            </a:r>
            <a:r>
              <a:rPr lang="nb-NO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4"/>
              </a:rPr>
              <a:t>ut.no</a:t>
            </a:r>
            <a:r>
              <a:rPr lang="nb-NO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.  </a:t>
            </a: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580644-9479-3909-56DF-67D19F74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Lenker</a:t>
            </a:r>
          </a:p>
        </p:txBody>
      </p:sp>
    </p:spTree>
    <p:extLst>
      <p:ext uri="{BB962C8B-B14F-4D97-AF65-F5344CB8AC3E}">
        <p14:creationId xmlns:p14="http://schemas.microsoft.com/office/powerpoint/2010/main" val="168156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">
      <a:majorFont>
        <a:latin typeface="Oswald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k mal_24" id="{AEC3F941-8997-4200-B04A-1914815DA869}" vid="{37B3F390-656A-4594-B58C-EB801BF7C39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C1D1EECDF0E242A83BEF1D0DC67523" ma:contentTypeVersion="10" ma:contentTypeDescription="Opprett et nytt dokument." ma:contentTypeScope="" ma:versionID="1276f770f4a0d8298d1d23b6f8051b94">
  <xsd:schema xmlns:xsd="http://www.w3.org/2001/XMLSchema" xmlns:xs="http://www.w3.org/2001/XMLSchema" xmlns:p="http://schemas.microsoft.com/office/2006/metadata/properties" xmlns:ns2="710844ae-b2a4-4214-b24f-b0b8858ca061" xmlns:ns3="d8083ca1-a162-43c7-b747-b1fcf6f8f866" targetNamespace="http://schemas.microsoft.com/office/2006/metadata/properties" ma:root="true" ma:fieldsID="e26276145777979af7594743bb33e0ec" ns2:_="" ns3:_="">
    <xsd:import namespace="710844ae-b2a4-4214-b24f-b0b8858ca061"/>
    <xsd:import namespace="d8083ca1-a162-43c7-b747-b1fcf6f8f8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44ae-b2a4-4214-b24f-b0b8858ca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83ca1-a162-43c7-b747-b1fcf6f8f8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B3FE34-D32E-411D-8F5B-11CD28B709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D2D8A-ACC8-4263-8D26-A0C72182AA17}">
  <ds:schemaRefs>
    <ds:schemaRef ds:uri="710844ae-b2a4-4214-b24f-b0b8858ca061"/>
    <ds:schemaRef ds:uri="d8083ca1-a162-43c7-b747-b1fcf6f8f8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ADEED3-D19F-409A-AC82-A9778D0D9FAA}">
  <ds:schemaRefs>
    <ds:schemaRef ds:uri="http://purl.org/dc/terms/"/>
    <ds:schemaRef ds:uri="http://schemas.openxmlformats.org/package/2006/metadata/core-properties"/>
    <ds:schemaRef ds:uri="d8083ca1-a162-43c7-b747-b1fcf6f8f866"/>
    <ds:schemaRef ds:uri="http://schemas.microsoft.com/office/2006/documentManagement/types"/>
    <ds:schemaRef ds:uri="710844ae-b2a4-4214-b24f-b0b8858ca06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TRFK</Template>
  <TotalTime>26</TotalTime>
  <Words>388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TRFK</vt:lpstr>
      <vt:lpstr>Dagsturhytta Trøndelag</vt:lpstr>
      <vt:lpstr>Hva er en dagsturhytte?</vt:lpstr>
      <vt:lpstr>Målet med dagsturhyttene</vt:lpstr>
      <vt:lpstr>Bakgrunn</vt:lpstr>
      <vt:lpstr>Informasjonsfilm fra Sogn og Fjordane</vt:lpstr>
      <vt:lpstr>Dagsturhytta Trøndelag</vt:lpstr>
      <vt:lpstr>Lenker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Dagsturhytta Trøndelag</dc:title>
  <dc:creator>Kristin Heggdal</dc:creator>
  <cp:lastModifiedBy>Kjersti Nordberg</cp:lastModifiedBy>
  <cp:revision>47</cp:revision>
  <dcterms:created xsi:type="dcterms:W3CDTF">2024-06-10T11:28:40Z</dcterms:created>
  <dcterms:modified xsi:type="dcterms:W3CDTF">2024-09-04T08:49:08Z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0x010100F4C1D1EECDF0E242A83BEF1D0DC67523</vt:lpwstr>
  </property>
</Properties>
</file>