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0" r:id="rId3"/>
  </p:sldMasterIdLst>
  <p:notesMasterIdLst>
    <p:notesMasterId r:id="rId17"/>
  </p:notesMasterIdLst>
  <p:sldIdLst>
    <p:sldId id="256" r:id="rId4"/>
    <p:sldId id="259" r:id="rId5"/>
    <p:sldId id="4676" r:id="rId6"/>
    <p:sldId id="4677" r:id="rId7"/>
    <p:sldId id="4727" r:id="rId8"/>
    <p:sldId id="4726" r:id="rId9"/>
    <p:sldId id="1545" r:id="rId10"/>
    <p:sldId id="1547" r:id="rId11"/>
    <p:sldId id="4682" r:id="rId12"/>
    <p:sldId id="4678" r:id="rId13"/>
    <p:sldId id="4730" r:id="rId14"/>
    <p:sldId id="4728" r:id="rId15"/>
    <p:sldId id="25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E0F507-1C95-4600-A054-19DCEC5D2EC4}" v="8" dt="2022-09-13T10:04:05.3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726" autoAdjust="0"/>
  </p:normalViewPr>
  <p:slideViewPr>
    <p:cSldViewPr snapToGrid="0">
      <p:cViewPr varScale="1">
        <p:scale>
          <a:sx n="90" d="100"/>
          <a:sy n="90" d="100"/>
        </p:scale>
        <p:origin x="130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gard Iversen" userId="330b3e47-15ec-4c3e-97b8-943f9842cbd4" providerId="ADAL" clId="{1CE0F507-1C95-4600-A054-19DCEC5D2EC4}"/>
    <pc:docChg chg="undo custSel addSld delSld modSld sldOrd">
      <pc:chgData name="Vegard Iversen" userId="330b3e47-15ec-4c3e-97b8-943f9842cbd4" providerId="ADAL" clId="{1CE0F507-1C95-4600-A054-19DCEC5D2EC4}" dt="2022-09-13T10:06:32.478" v="1058"/>
      <pc:docMkLst>
        <pc:docMk/>
      </pc:docMkLst>
      <pc:sldChg chg="del">
        <pc:chgData name="Vegard Iversen" userId="330b3e47-15ec-4c3e-97b8-943f9842cbd4" providerId="ADAL" clId="{1CE0F507-1C95-4600-A054-19DCEC5D2EC4}" dt="2022-09-12T18:22:07.922" v="154" actId="47"/>
        <pc:sldMkLst>
          <pc:docMk/>
          <pc:sldMk cId="1947690937" sldId="257"/>
        </pc:sldMkLst>
      </pc:sldChg>
      <pc:sldChg chg="modNotesTx">
        <pc:chgData name="Vegard Iversen" userId="330b3e47-15ec-4c3e-97b8-943f9842cbd4" providerId="ADAL" clId="{1CE0F507-1C95-4600-A054-19DCEC5D2EC4}" dt="2022-09-12T18:28:38.016" v="589" actId="115"/>
        <pc:sldMkLst>
          <pc:docMk/>
          <pc:sldMk cId="3599092181" sldId="259"/>
        </pc:sldMkLst>
      </pc:sldChg>
      <pc:sldChg chg="del">
        <pc:chgData name="Vegard Iversen" userId="330b3e47-15ec-4c3e-97b8-943f9842cbd4" providerId="ADAL" clId="{1CE0F507-1C95-4600-A054-19DCEC5D2EC4}" dt="2022-09-12T18:30:04.236" v="592" actId="47"/>
        <pc:sldMkLst>
          <pc:docMk/>
          <pc:sldMk cId="478995742" sldId="260"/>
        </pc:sldMkLst>
      </pc:sldChg>
      <pc:sldChg chg="modSp mod ord modNotesTx">
        <pc:chgData name="Vegard Iversen" userId="330b3e47-15ec-4c3e-97b8-943f9842cbd4" providerId="ADAL" clId="{1CE0F507-1C95-4600-A054-19DCEC5D2EC4}" dt="2022-09-12T18:29:25.489" v="591"/>
        <pc:sldMkLst>
          <pc:docMk/>
          <pc:sldMk cId="378730209" sldId="4678"/>
        </pc:sldMkLst>
        <pc:spChg chg="mod">
          <ac:chgData name="Vegard Iversen" userId="330b3e47-15ec-4c3e-97b8-943f9842cbd4" providerId="ADAL" clId="{1CE0F507-1C95-4600-A054-19DCEC5D2EC4}" dt="2022-09-12T18:11:03.043" v="2" actId="20577"/>
          <ac:spMkLst>
            <pc:docMk/>
            <pc:sldMk cId="378730209" sldId="4678"/>
            <ac:spMk id="2" creationId="{7AC8FFE3-655D-438B-B619-A515FCD63908}"/>
          </ac:spMkLst>
        </pc:spChg>
      </pc:sldChg>
      <pc:sldChg chg="addSp modSp new mod modClrScheme chgLayout">
        <pc:chgData name="Vegard Iversen" userId="330b3e47-15ec-4c3e-97b8-943f9842cbd4" providerId="ADAL" clId="{1CE0F507-1C95-4600-A054-19DCEC5D2EC4}" dt="2022-09-12T18:41:02.060" v="798" actId="20577"/>
        <pc:sldMkLst>
          <pc:docMk/>
          <pc:sldMk cId="1710158819" sldId="4728"/>
        </pc:sldMkLst>
        <pc:spChg chg="mod">
          <ac:chgData name="Vegard Iversen" userId="330b3e47-15ec-4c3e-97b8-943f9842cbd4" providerId="ADAL" clId="{1CE0F507-1C95-4600-A054-19DCEC5D2EC4}" dt="2022-09-12T18:41:02.060" v="798" actId="20577"/>
          <ac:spMkLst>
            <pc:docMk/>
            <pc:sldMk cId="1710158819" sldId="4728"/>
            <ac:spMk id="2" creationId="{D868C9D2-A52B-4561-9E7B-32F2683B0091}"/>
          </ac:spMkLst>
        </pc:spChg>
        <pc:spChg chg="mod">
          <ac:chgData name="Vegard Iversen" userId="330b3e47-15ec-4c3e-97b8-943f9842cbd4" providerId="ADAL" clId="{1CE0F507-1C95-4600-A054-19DCEC5D2EC4}" dt="2022-09-12T18:36:48.650" v="754" actId="26606"/>
          <ac:spMkLst>
            <pc:docMk/>
            <pc:sldMk cId="1710158819" sldId="4728"/>
            <ac:spMk id="3" creationId="{4C66CAE1-9C1C-498D-A79D-3A91F2BC76A9}"/>
          </ac:spMkLst>
        </pc:spChg>
        <pc:picChg chg="add mod ord">
          <ac:chgData name="Vegard Iversen" userId="330b3e47-15ec-4c3e-97b8-943f9842cbd4" providerId="ADAL" clId="{1CE0F507-1C95-4600-A054-19DCEC5D2EC4}" dt="2022-09-12T18:36:48.650" v="754" actId="26606"/>
          <ac:picMkLst>
            <pc:docMk/>
            <pc:sldMk cId="1710158819" sldId="4728"/>
            <ac:picMk id="4" creationId="{FEAFF81F-3B72-45D6-9B2C-A10948812BFD}"/>
          </ac:picMkLst>
        </pc:picChg>
      </pc:sldChg>
      <pc:sldChg chg="modSp new del mod">
        <pc:chgData name="Vegard Iversen" userId="330b3e47-15ec-4c3e-97b8-943f9842cbd4" providerId="ADAL" clId="{1CE0F507-1C95-4600-A054-19DCEC5D2EC4}" dt="2022-09-13T09:59:09.341" v="1018" actId="47"/>
        <pc:sldMkLst>
          <pc:docMk/>
          <pc:sldMk cId="753226458" sldId="4729"/>
        </pc:sldMkLst>
        <pc:spChg chg="mod">
          <ac:chgData name="Vegard Iversen" userId="330b3e47-15ec-4c3e-97b8-943f9842cbd4" providerId="ADAL" clId="{1CE0F507-1C95-4600-A054-19DCEC5D2EC4}" dt="2022-09-13T09:58:30.321" v="1014" actId="5793"/>
          <ac:spMkLst>
            <pc:docMk/>
            <pc:sldMk cId="753226458" sldId="4729"/>
            <ac:spMk id="2" creationId="{6CAF990B-B649-46FB-8DEE-1943EE4F102B}"/>
          </ac:spMkLst>
        </pc:spChg>
        <pc:spChg chg="mod">
          <ac:chgData name="Vegard Iversen" userId="330b3e47-15ec-4c3e-97b8-943f9842cbd4" providerId="ADAL" clId="{1CE0F507-1C95-4600-A054-19DCEC5D2EC4}" dt="2022-09-13T09:58:25.393" v="1010" actId="5793"/>
          <ac:spMkLst>
            <pc:docMk/>
            <pc:sldMk cId="753226458" sldId="4729"/>
            <ac:spMk id="3" creationId="{F36ABEAB-37C3-4EC3-A782-8D5CF778E3F4}"/>
          </ac:spMkLst>
        </pc:spChg>
        <pc:spChg chg="mod">
          <ac:chgData name="Vegard Iversen" userId="330b3e47-15ec-4c3e-97b8-943f9842cbd4" providerId="ADAL" clId="{1CE0F507-1C95-4600-A054-19DCEC5D2EC4}" dt="2022-09-13T09:58:08.441" v="978" actId="27636"/>
          <ac:spMkLst>
            <pc:docMk/>
            <pc:sldMk cId="753226458" sldId="4729"/>
            <ac:spMk id="4" creationId="{9EC3F20C-2F64-4E0B-B9C9-541B4C054F78}"/>
          </ac:spMkLst>
        </pc:spChg>
      </pc:sldChg>
      <pc:sldChg chg="addSp delSp modSp new mod ord modClrScheme chgLayout">
        <pc:chgData name="Vegard Iversen" userId="330b3e47-15ec-4c3e-97b8-943f9842cbd4" providerId="ADAL" clId="{1CE0F507-1C95-4600-A054-19DCEC5D2EC4}" dt="2022-09-13T10:06:32.478" v="1058"/>
        <pc:sldMkLst>
          <pc:docMk/>
          <pc:sldMk cId="2034109966" sldId="4730"/>
        </pc:sldMkLst>
        <pc:spChg chg="mod">
          <ac:chgData name="Vegard Iversen" userId="330b3e47-15ec-4c3e-97b8-943f9842cbd4" providerId="ADAL" clId="{1CE0F507-1C95-4600-A054-19DCEC5D2EC4}" dt="2022-09-13T10:05:42.642" v="1056" actId="20577"/>
          <ac:spMkLst>
            <pc:docMk/>
            <pc:sldMk cId="2034109966" sldId="4730"/>
            <ac:spMk id="2" creationId="{6DE1C371-B0CD-4EE8-A884-C795FCD100D1}"/>
          </ac:spMkLst>
        </pc:spChg>
        <pc:spChg chg="mod">
          <ac:chgData name="Vegard Iversen" userId="330b3e47-15ec-4c3e-97b8-943f9842cbd4" providerId="ADAL" clId="{1CE0F507-1C95-4600-A054-19DCEC5D2EC4}" dt="2022-09-13T10:04:12.618" v="1028" actId="26606"/>
          <ac:spMkLst>
            <pc:docMk/>
            <pc:sldMk cId="2034109966" sldId="4730"/>
            <ac:spMk id="3" creationId="{D8FA056F-96F5-4255-B682-3DC39474FC70}"/>
          </ac:spMkLst>
        </pc:spChg>
        <pc:picChg chg="add del mod ord">
          <ac:chgData name="Vegard Iversen" userId="330b3e47-15ec-4c3e-97b8-943f9842cbd4" providerId="ADAL" clId="{1CE0F507-1C95-4600-A054-19DCEC5D2EC4}" dt="2022-09-13T10:03:59.528" v="1026"/>
          <ac:picMkLst>
            <pc:docMk/>
            <pc:sldMk cId="2034109966" sldId="4730"/>
            <ac:picMk id="4" creationId="{B22EB34D-AA09-4132-8010-06E10D94BF03}"/>
          </ac:picMkLst>
        </pc:picChg>
        <pc:picChg chg="add mod ord">
          <ac:chgData name="Vegard Iversen" userId="330b3e47-15ec-4c3e-97b8-943f9842cbd4" providerId="ADAL" clId="{1CE0F507-1C95-4600-A054-19DCEC5D2EC4}" dt="2022-09-13T10:04:12.618" v="1028" actId="26606"/>
          <ac:picMkLst>
            <pc:docMk/>
            <pc:sldMk cId="2034109966" sldId="4730"/>
            <ac:picMk id="5" creationId="{81619A9A-DA6A-44A3-881E-6644F0D8040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608155846225127"/>
          <c:y val="4.1877572145415771E-2"/>
          <c:w val="0.85131734254679936"/>
          <c:h val="0.9413136814794476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1-5933-4B42-802F-027AA234F6E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+7%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933-4B42-802F-027AA234F6EA}"/>
                </c:ext>
              </c:extLst>
            </c:dLbl>
            <c:dLbl>
              <c:idx val="1"/>
              <c:layout>
                <c:manualLayout>
                  <c:x val="-2.1876355449625146E-3"/>
                  <c:y val="3.62805126202162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33-4B42-802F-027AA234F6EA}"/>
                </c:ext>
              </c:extLst>
            </c:dLbl>
            <c:dLbl>
              <c:idx val="2"/>
              <c:layout>
                <c:manualLayout>
                  <c:x val="-2.1876355449625146E-3"/>
                  <c:y val="-1.377431893264039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-3 %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933-4B42-802F-027AA234F6E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+6 %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933-4B42-802F-027AA234F6E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+6 %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933-4B42-802F-027AA234F6E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+18 %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5933-4B42-802F-027AA234F6E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+69 %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933-4B42-802F-027AA234F6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 5.2'!$R$3:$R$9</c:f>
              <c:strCache>
                <c:ptCount val="7"/>
                <c:pt idx="0">
                  <c:v>Totalt</c:v>
                </c:pt>
                <c:pt idx="1">
                  <c:v>0–18 år</c:v>
                </c:pt>
                <c:pt idx="2">
                  <c:v>19–34 år</c:v>
                </c:pt>
                <c:pt idx="3">
                  <c:v>35–49 år</c:v>
                </c:pt>
                <c:pt idx="4">
                  <c:v>50–66 år</c:v>
                </c:pt>
                <c:pt idx="5">
                  <c:v>67–74 år</c:v>
                </c:pt>
                <c:pt idx="6">
                  <c:v>75 år+</c:v>
                </c:pt>
              </c:strCache>
            </c:strRef>
          </c:cat>
          <c:val>
            <c:numRef>
              <c:f>'Figur 5.2'!$U$3:$U$9</c:f>
              <c:numCache>
                <c:formatCode>0%</c:formatCode>
                <c:ptCount val="7"/>
                <c:pt idx="0">
                  <c:v>7.1272342470908745E-2</c:v>
                </c:pt>
                <c:pt idx="1">
                  <c:v>-6.1358608992822528E-2</c:v>
                </c:pt>
                <c:pt idx="2">
                  <c:v>-3.1683383077670602E-2</c:v>
                </c:pt>
                <c:pt idx="3">
                  <c:v>6.3975829316305965E-2</c:v>
                </c:pt>
                <c:pt idx="4">
                  <c:v>5.8725006641793698E-2</c:v>
                </c:pt>
                <c:pt idx="5">
                  <c:v>0.18263118326640138</c:v>
                </c:pt>
                <c:pt idx="6">
                  <c:v>0.68697739086005138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933-4B42-802F-027AA234F6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393472"/>
        <c:axId val="76395264"/>
      </c:barChart>
      <c:catAx>
        <c:axId val="76393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nb-NO"/>
          </a:p>
        </c:txPr>
        <c:crossAx val="76395264"/>
        <c:crosses val="autoZero"/>
        <c:auto val="1"/>
        <c:lblAlgn val="ctr"/>
        <c:lblOffset val="100"/>
        <c:noMultiLvlLbl val="0"/>
      </c:catAx>
      <c:valAx>
        <c:axId val="76395264"/>
        <c:scaling>
          <c:orientation val="minMax"/>
          <c:max val="0.70000000000000007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nb-NO"/>
          </a:p>
        </c:txPr>
        <c:crossAx val="76393472"/>
        <c:crosses val="autoZero"/>
        <c:crossBetween val="between"/>
      </c:valAx>
    </c:plotArea>
    <c:plotVisOnly val="1"/>
    <c:dispBlanksAs val="gap"/>
    <c:showDLblsOverMax val="0"/>
  </c:chart>
  <c:spPr>
    <a:solidFill>
      <a:srgbClr val="FFFFFF">
        <a:alpha val="50000"/>
      </a:srgbClr>
    </a:solidFill>
    <a:ln>
      <a:noFill/>
    </a:ln>
  </c:spPr>
  <c:txPr>
    <a:bodyPr/>
    <a:lstStyle/>
    <a:p>
      <a:pPr>
        <a:defRPr sz="1200"/>
      </a:pPr>
      <a:endParaRPr lang="nb-NO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DE52B-252B-402C-858C-F7F3E30AA9C9}" type="datetimeFigureOut">
              <a:rPr lang="nb-NO" smtClean="0"/>
              <a:t>13.09.2022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66071-EC47-4656-B56D-F6E9456D83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7141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Prosentandel av de elevene som startet i 2015 som har sluttet underveis på videregående</a:t>
            </a:r>
          </a:p>
          <a:p>
            <a:r>
              <a:rPr lang="nb-NO" dirty="0"/>
              <a:t>Årsaker: Psykisk helse, skoletrøtthet, sykdom, feilvalg osv.</a:t>
            </a:r>
          </a:p>
          <a:p>
            <a:endParaRPr lang="nb-NO" dirty="0"/>
          </a:p>
          <a:p>
            <a:r>
              <a:rPr lang="nb-NO" dirty="0"/>
              <a:t>Sammenhenger: </a:t>
            </a:r>
          </a:p>
          <a:p>
            <a:pPr marL="228600" indent="-228600">
              <a:buAutoNum type="arabicPeriod"/>
            </a:pPr>
            <a:r>
              <a:rPr lang="nb-NO" dirty="0"/>
              <a:t>En av ti kommer fra grunnskolen og inn i videregående opplæring med under karakteren 3 i gjennomsnitt. Cirka to av tre av disse elevene greier ikke å gjennomføre.</a:t>
            </a:r>
          </a:p>
          <a:p>
            <a:pPr marL="228600" indent="-228600">
              <a:buAutoNum type="arabicPeriod"/>
            </a:pPr>
            <a:r>
              <a:rPr lang="nb-NO" dirty="0"/>
              <a:t>9,5 % av elevene i videregående opplæring slutter i løpet av 5/6 år</a:t>
            </a:r>
          </a:p>
          <a:p>
            <a:pPr marL="228600" indent="-228600">
              <a:buAutoNum type="arabicPeriod"/>
            </a:pPr>
            <a:r>
              <a:rPr lang="nb-NO" dirty="0"/>
              <a:t>11,5 % i aldersgruppen 20-25 år er verken i utdanning eller arbeid</a:t>
            </a:r>
          </a:p>
          <a:p>
            <a:pPr marL="228600" indent="-228600">
              <a:buAutoNum type="arabicPeriod"/>
            </a:pPr>
            <a:r>
              <a:rPr lang="nb-NO" dirty="0"/>
              <a:t>Antall unge voksne i aldersgruppen 20-29 år som mottar uførepensjon er </a:t>
            </a:r>
            <a:r>
              <a:rPr lang="nb-NO" u="sng" dirty="0"/>
              <a:t>mer enn fordoblet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66071-EC47-4656-B56D-F6E9456D83AA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6733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 har lav ledighet, MEN   </a:t>
            </a:r>
          </a:p>
          <a:p>
            <a:r>
              <a:rPr lang="nb-NO" dirty="0"/>
              <a:t>Her er den reelle utfordringen </a:t>
            </a:r>
          </a:p>
          <a:p>
            <a:r>
              <a:rPr lang="nb-NO" dirty="0"/>
              <a:t> - </a:t>
            </a:r>
            <a:r>
              <a:rPr lang="nb-NO" dirty="0" err="1"/>
              <a:t>Arbeidskraftsreserve</a:t>
            </a:r>
            <a:r>
              <a:rPr lang="nb-NO" dirty="0"/>
              <a:t> – kritisk i forhold til bærekraft </a:t>
            </a:r>
          </a:p>
          <a:p>
            <a:endParaRPr lang="nb-NO" dirty="0"/>
          </a:p>
          <a:p>
            <a:r>
              <a:rPr lang="nb-NO" dirty="0"/>
              <a:t>Tall fra desember 2020. I alderen 20-66 år= 288 281 personer – 56 953 i utenforskap (19,8%), 62% jobber heltid (30 timer eller mer i uka), 11% jobber deltid (1-29 timer i uka). </a:t>
            </a:r>
          </a:p>
          <a:p>
            <a:endParaRPr lang="nb-NO" dirty="0"/>
          </a:p>
          <a:p>
            <a:r>
              <a:rPr lang="nb-NO" dirty="0"/>
              <a:t>Og det er mange grunner til at vi har et utenforskap – ja. Noen mangler </a:t>
            </a:r>
            <a:r>
              <a:rPr lang="nb-NO" dirty="0" err="1"/>
              <a:t>kvalfikasjon</a:t>
            </a:r>
            <a:r>
              <a:rPr lang="nb-NO" dirty="0"/>
              <a:t>,  noen mangler muligheten, </a:t>
            </a:r>
          </a:p>
          <a:p>
            <a:r>
              <a:rPr lang="nb-NO" dirty="0"/>
              <a:t>Inngangen er at alle vil jobbe, og alle kan arbeidet. Alle kan gitt riktig bistand.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B4BBF-70B9-8047-B02F-2484F1EA6A4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611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nb-NO" sz="1100" b="0">
                <a:cs typeface="Calibri"/>
              </a:rPr>
              <a:t>Kunnskapsgrunnlag – for å forklare kort det vi viser til. Bakgrunn – hvorfor.  FELLES VIRKELIGHETSFORSTÅELSE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nb-NO" sz="1100" b="1"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nb-NO" sz="1100" b="1">
                <a:cs typeface="Calibri"/>
              </a:rPr>
              <a:t>Totalt en befolkningsøkning MEN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nb-NO" sz="900">
                <a:cs typeface="Calibri"/>
              </a:rPr>
              <a:t>- forventet nedgang i aldersgruppen 0 – 34 år på 9 %  - fremtidig arbeidskraft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nb-NO" sz="900">
                <a:cs typeface="Calibri"/>
              </a:rPr>
              <a:t>- voldsom økning i aldersgruppen 75 år og eldre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nb-NO" sz="900">
                <a:cs typeface="Calibri"/>
              </a:rPr>
              <a:t>- i tillegg en geografi faktor, Trondheim og omegn vil øke, distriktene forventes sterkere nedgang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nb-NO" sz="900"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nb-NO" sz="900">
                <a:cs typeface="Calibri"/>
              </a:rPr>
              <a:t>OBS Polen og </a:t>
            </a:r>
            <a:r>
              <a:rPr lang="nb-NO" sz="900" err="1">
                <a:cs typeface="Calibri"/>
              </a:rPr>
              <a:t>baltikum</a:t>
            </a:r>
            <a:r>
              <a:rPr lang="nb-NO" sz="900">
                <a:cs typeface="Calibri"/>
              </a:rPr>
              <a:t> har samme utfordring men forsterket – Arbeidsinnvandring under press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B4BBF-70B9-8047-B02F-2484F1EA6A4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613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Akkumulert for årskullene 2012 til 2015 - flere som gjennomfører: 540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66071-EC47-4656-B56D-F6E9456D83AA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4095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66071-EC47-4656-B56D-F6E9456D83AA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0458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rafikk">
            <a:extLst>
              <a:ext uri="{FF2B5EF4-FFF2-40B4-BE49-F238E27FC236}">
                <a16:creationId xmlns:a16="http://schemas.microsoft.com/office/drawing/2014/main" id="{36A72C8F-C33A-45AB-91BF-D23C7D50EEE5}"/>
              </a:ext>
            </a:extLst>
          </p:cNvPr>
          <p:cNvSpPr/>
          <p:nvPr userDrawn="1"/>
        </p:nvSpPr>
        <p:spPr>
          <a:xfrm>
            <a:off x="1" y="1548194"/>
            <a:ext cx="12193524" cy="5309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35896"/>
            <a:ext cx="10363200" cy="1121846"/>
          </a:xfrm>
        </p:spPr>
        <p:txBody>
          <a:bodyPr anchor="b">
            <a:normAutofit/>
          </a:bodyPr>
          <a:lstStyle>
            <a:lvl1pPr algn="ctr">
              <a:defRPr sz="405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95998"/>
            <a:ext cx="10363200" cy="98488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tittelside" hidden="1">
            <a:extLst>
              <a:ext uri="{FF2B5EF4-FFF2-40B4-BE49-F238E27FC236}">
                <a16:creationId xmlns:a16="http://schemas.microsoft.com/office/drawing/2014/main" id="{42594168-4B05-4509-8809-6558E9660824}"/>
              </a:ext>
            </a:extLst>
          </p:cNvPr>
          <p:cNvSpPr/>
          <p:nvPr userDrawn="1"/>
        </p:nvSpPr>
        <p:spPr>
          <a:xfrm>
            <a:off x="449705" y="97436"/>
            <a:ext cx="779488" cy="232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rgbClr val="FFFFFF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3C00A96-9228-4E6E-AE76-CA1B57587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9" y="471764"/>
            <a:ext cx="2431899" cy="5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73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13.09.2022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439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13.09.2022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6497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63DFC49-49A2-44B8-B23A-B4A841426F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795" y="2102571"/>
            <a:ext cx="2442410" cy="2422259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0547DE91-F021-4E3A-9BBE-7FC68723FEC6}"/>
              </a:ext>
            </a:extLst>
          </p:cNvPr>
          <p:cNvSpPr txBox="1"/>
          <p:nvPr userDrawn="1"/>
        </p:nvSpPr>
        <p:spPr>
          <a:xfrm>
            <a:off x="2316480" y="5035631"/>
            <a:ext cx="75590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00" dirty="0"/>
              <a:t>trondelagfylke.no | fb.com/</a:t>
            </a:r>
            <a:r>
              <a:rPr lang="nb-NO" sz="1300" dirty="0" err="1"/>
              <a:t>trondelagfylke</a:t>
            </a:r>
            <a:endParaRPr lang="nb-NO" sz="1300" dirty="0"/>
          </a:p>
        </p:txBody>
      </p:sp>
    </p:spTree>
    <p:extLst>
      <p:ext uri="{BB962C8B-B14F-4D97-AF65-F5344CB8AC3E}">
        <p14:creationId xmlns:p14="http://schemas.microsoft.com/office/powerpoint/2010/main" val="3606132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3F75E2-29B3-478B-A982-A265299E2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53266DC-83BE-40DB-8B20-C5CD4C2CE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047E7CB-FBAB-4220-A862-C442FE51A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BF87F-03F1-46C5-A2B0-BE14073B1859}" type="datetimeFigureOut">
              <a:rPr lang="nb-NO" smtClean="0"/>
              <a:t>13.09.2022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9AA87CC-C9AF-41AD-9F85-CD6D0CD3E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8FE6607-071B-4F7F-92F6-5BBA7E7C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9C78-BFCE-4F40-86CA-EB3B78DC4B7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70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6F8C6A-7FB7-4C97-9AE6-AA33EF96D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DF2FEE-D32C-4264-B2C4-30BF3CA5D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B45018E-0556-4FA3-90BB-8E4D8AD63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BF87F-03F1-46C5-A2B0-BE14073B1859}" type="datetimeFigureOut">
              <a:rPr lang="nb-NO" smtClean="0"/>
              <a:t>13.09.2022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6F1B236-716F-4422-A5EE-3221DD484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528FD57-A838-4F23-9CA8-ADFF0F59C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9C78-BFCE-4F40-86CA-EB3B78DC4B7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944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64AA78-8B4B-4E53-A496-B1BF8051E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47BFC32-AFCE-4A2A-9497-8C954BE54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793710A-4933-4207-AECB-61558CDE6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BF87F-03F1-46C5-A2B0-BE14073B1859}" type="datetimeFigureOut">
              <a:rPr lang="nb-NO" smtClean="0"/>
              <a:t>13.09.2022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B4EBDA3-4460-4A44-9721-D8FC2678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EB2EB5C-BC63-4953-8FF7-C9DD111A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9C78-BFCE-4F40-86CA-EB3B78DC4B7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035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398C5F-3814-4594-B6C2-CD91B5285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C46A43C-9A53-42EE-A74D-0BB3E0EEC4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3388F76-6479-45DE-8EF9-C8FF25CD8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E64DAA9-6FE0-4724-8F4C-8B2896B11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BF87F-03F1-46C5-A2B0-BE14073B1859}" type="datetimeFigureOut">
              <a:rPr lang="nb-NO" smtClean="0"/>
              <a:t>13.09.2022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D9FF800-88FE-4DCF-91F6-4FD60CB36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5A5CE9F-6401-4AE9-9206-4841E4D1E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9C78-BFCE-4F40-86CA-EB3B78DC4B7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293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95C602-879D-4718-865C-C0B86044C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3AE874C-798C-4DE9-AC15-4C5E42C3B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50B76C4-DDDC-4384-89DD-E4E71685A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823E202-7DAF-42AE-973D-532D71FAEF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B48C145-AF0B-4B8B-8824-7AD6575E9A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F2A52C6-E888-4375-8F36-C0937281B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BF87F-03F1-46C5-A2B0-BE14073B1859}" type="datetimeFigureOut">
              <a:rPr lang="nb-NO" smtClean="0"/>
              <a:t>13.09.2022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F0AB5CE-9684-48A7-838E-3F07ABE5C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DEF93E21-515B-4E01-A3C6-61CCE2DE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9C78-BFCE-4F40-86CA-EB3B78DC4B7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724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B9FDA5-D4ED-499B-8F56-7F9358565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EB39527-0E9B-452A-8664-0DABBEF0F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BF87F-03F1-46C5-A2B0-BE14073B1859}" type="datetimeFigureOut">
              <a:rPr lang="nb-NO" smtClean="0"/>
              <a:t>13.09.2022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5D46B32-BE74-458D-84B1-D4528C7D8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951D183-CA72-42E4-8EF3-DA06E7CC0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9C78-BFCE-4F40-86CA-EB3B78DC4B7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7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30DFD36-BAC0-43A4-992F-6C4F9CEC2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BF87F-03F1-46C5-A2B0-BE14073B1859}" type="datetimeFigureOut">
              <a:rPr lang="nb-NO" smtClean="0"/>
              <a:t>13.09.2022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2470783-1133-4617-A5D1-01372BD2B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32692C7-2F5E-4621-8EF9-5B759CDCA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9C78-BFCE-4F40-86CA-EB3B78DC4B7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775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6E293DF4-167E-4F98-9D9A-566E0E9752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34592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977980"/>
            <a:ext cx="10515600" cy="775597"/>
          </a:xfrm>
        </p:spPr>
        <p:txBody>
          <a:bodyPr anchor="ctr" anchorCtr="0">
            <a:normAutofit/>
          </a:bodyPr>
          <a:lstStyle>
            <a:lvl1pPr algn="ctr">
              <a:defRPr sz="2800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5800962"/>
            <a:ext cx="10515600" cy="5539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37136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ACECF0-1B55-4F83-A09F-1DC3F96DA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79758D-F9A0-4D79-8E18-CA79F05AE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312AB10-131B-46A9-A34F-484E869F7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1115C73-E979-4889-B481-EB85CFBCC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BF87F-03F1-46C5-A2B0-BE14073B1859}" type="datetimeFigureOut">
              <a:rPr lang="nb-NO" smtClean="0"/>
              <a:t>13.09.2022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F61B279-82D1-40B5-966B-FA1E86D3B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C4AD424-D32D-48AA-8A1C-F9907CDB2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9C78-BFCE-4F40-86CA-EB3B78DC4B7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87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19B3B5-4ED9-4003-AA4B-07455AEB0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0D3900C-8B28-4BDD-8B08-F76E43FAF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09D791F-67DF-49EE-96D6-A4E349166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5BC1A13-5015-4841-BBC3-E9018B460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BF87F-03F1-46C5-A2B0-BE14073B1859}" type="datetimeFigureOut">
              <a:rPr lang="nb-NO" smtClean="0"/>
              <a:t>13.09.2022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C0D6C12-39EF-4539-BE94-405B29054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B3BE383-AA44-4855-BC5C-1FA39643C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9C78-BFCE-4F40-86CA-EB3B78DC4B7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767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721F58-0F88-4423-A14C-2F6FA956E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E6922F2-B0B5-4A11-8B0C-4EB234668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41CE5FC-E249-4C27-89A2-F917E62A5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BF87F-03F1-46C5-A2B0-BE14073B1859}" type="datetimeFigureOut">
              <a:rPr lang="nb-NO" smtClean="0"/>
              <a:t>13.09.2022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4F1DB7F-31FE-4BC7-92D6-BD94AE96D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F6FBDCA-B059-4CEB-9586-0EAA9C5C5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9C78-BFCE-4F40-86CA-EB3B78DC4B7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602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672A754-9427-4761-A0A6-6FDFC399F3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80E0F4E-3D05-4CA3-BC34-B6AF6EBBD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0A4A71E-4F01-4C00-BA65-BFE2594D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BF87F-03F1-46C5-A2B0-BE14073B1859}" type="datetimeFigureOut">
              <a:rPr lang="nb-NO" smtClean="0"/>
              <a:t>13.09.2022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04CEB50-E446-4509-A5F4-B7C81DEAD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9B6F028-9607-4EC5-899E-1DF05701B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9C78-BFCE-4F40-86CA-EB3B78DC4B7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359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rafikk">
            <a:extLst>
              <a:ext uri="{FF2B5EF4-FFF2-40B4-BE49-F238E27FC236}">
                <a16:creationId xmlns:a16="http://schemas.microsoft.com/office/drawing/2014/main" id="{36A72C8F-C33A-45AB-91BF-D23C7D50EEE5}"/>
              </a:ext>
            </a:extLst>
          </p:cNvPr>
          <p:cNvSpPr/>
          <p:nvPr userDrawn="1"/>
        </p:nvSpPr>
        <p:spPr>
          <a:xfrm>
            <a:off x="1" y="1548194"/>
            <a:ext cx="12193524" cy="5309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35896"/>
            <a:ext cx="10363200" cy="1121846"/>
          </a:xfrm>
        </p:spPr>
        <p:txBody>
          <a:bodyPr anchor="b">
            <a:normAutofit/>
          </a:bodyPr>
          <a:lstStyle>
            <a:lvl1pPr algn="ctr">
              <a:defRPr sz="4050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95998"/>
            <a:ext cx="10363200" cy="98488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tittelside" hidden="1">
            <a:extLst>
              <a:ext uri="{FF2B5EF4-FFF2-40B4-BE49-F238E27FC236}">
                <a16:creationId xmlns:a16="http://schemas.microsoft.com/office/drawing/2014/main" id="{42594168-4B05-4509-8809-6558E9660824}"/>
              </a:ext>
            </a:extLst>
          </p:cNvPr>
          <p:cNvSpPr/>
          <p:nvPr userDrawn="1"/>
        </p:nvSpPr>
        <p:spPr>
          <a:xfrm>
            <a:off x="449705" y="97436"/>
            <a:ext cx="779488" cy="232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rgbClr val="000000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3C00A96-9228-4E6E-AE76-CA1B57587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9" y="471764"/>
            <a:ext cx="2431899" cy="5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058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6E293DF4-167E-4F98-9D9A-566E0E9752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34592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977980"/>
            <a:ext cx="10515600" cy="775597"/>
          </a:xfrm>
        </p:spPr>
        <p:txBody>
          <a:bodyPr anchor="ctr" anchorCtr="0">
            <a:normAutofit/>
          </a:bodyPr>
          <a:lstStyle>
            <a:lvl1pPr algn="ctr">
              <a:defRPr sz="2800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5800962"/>
            <a:ext cx="10515600" cy="5539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309521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442E5E1F-5E54-4B09-9810-9D1AFB1B9578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13.09.2022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ECCF3988-3131-4965-BFAC-2EF8935A2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80655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D8C7FABD-B60D-4278-8B7A-4CE212162DD1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13.09.2022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68D46C-2C47-41CD-86BA-93183D686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8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39B1D9-21EF-47DC-9EB0-171837799A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51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fikk">
            <a:extLst>
              <a:ext uri="{FF2B5EF4-FFF2-40B4-BE49-F238E27FC236}">
                <a16:creationId xmlns:a16="http://schemas.microsoft.com/office/drawing/2014/main" id="{40C17E66-2E97-4F81-8F6E-EF36FBE47B27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90DF0D-5186-43A8-9F17-7965A23969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4893" y="2583181"/>
            <a:ext cx="5184648" cy="3485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24674BD-61C0-4B57-8F0A-E639D160D1D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53693" y="2583181"/>
            <a:ext cx="5184648" cy="3485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93" y="2115183"/>
            <a:ext cx="5184648" cy="36933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4892" y="2115183"/>
            <a:ext cx="5184648" cy="36933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13.09.2022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82FA1FD-E97A-4C0F-AA26-530A2E506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89342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ACCAEB8-6144-42EB-BBDC-F550200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03139" y="0"/>
            <a:ext cx="6888861" cy="6858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13.09.2022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logo_gul" hidden="1">
            <a:extLst>
              <a:ext uri="{FF2B5EF4-FFF2-40B4-BE49-F238E27FC236}">
                <a16:creationId xmlns:a16="http://schemas.microsoft.com/office/drawing/2014/main" id="{FC393D3E-C050-40F9-816F-B6EA7FC3FB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9" name="logo_beige" descr="Et bilde som inneholder verktøy, skrunøkkel&#10;&#10;Beskrivelse som er generert med høy visshet">
            <a:extLst>
              <a:ext uri="{FF2B5EF4-FFF2-40B4-BE49-F238E27FC236}">
                <a16:creationId xmlns:a16="http://schemas.microsoft.com/office/drawing/2014/main" id="{ABE5CBE6-E2D6-4553-A491-4D45E48597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10" name="logo_bla" descr="Et bilde som inneholder objekt&#10;&#10;Beskrivelse som er generert med høy visshet" hidden="1">
            <a:extLst>
              <a:ext uri="{FF2B5EF4-FFF2-40B4-BE49-F238E27FC236}">
                <a16:creationId xmlns:a16="http://schemas.microsoft.com/office/drawing/2014/main" id="{810A30F1-52BB-4D05-9919-9D60AECB77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110E2EE2-CC4E-47F3-AABC-347A7D985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2460" y="1480991"/>
            <a:ext cx="4155149" cy="46959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054E4EC-00C2-4E18-90E6-EF2CA9475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59" y="288398"/>
            <a:ext cx="3326055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02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442E5E1F-5E54-4B09-9810-9D1AFB1B9578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13.09.2022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ECCF3988-3131-4965-BFAC-2EF8935A2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688016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ACCAEB8-6144-42EB-BBDC-F550200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5280660" cy="6858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13.09.2022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110E2EE2-CC4E-47F3-AABC-347A7D985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4768" y="1480991"/>
            <a:ext cx="5294773" cy="46959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1F5788C-2F9F-421F-A3B1-5E4BD0F8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4768" y="288398"/>
            <a:ext cx="4334653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67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13.09.2022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ilde 9">
            <a:extLst>
              <a:ext uri="{FF2B5EF4-FFF2-40B4-BE49-F238E27FC236}">
                <a16:creationId xmlns:a16="http://schemas.microsoft.com/office/drawing/2014/main" id="{E4C9F498-6F44-4CA2-AF18-37B16BED12C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20082" y="1847023"/>
            <a:ext cx="6248810" cy="3514958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tekst 14">
            <a:extLst>
              <a:ext uri="{FF2B5EF4-FFF2-40B4-BE49-F238E27FC236}">
                <a16:creationId xmlns:a16="http://schemas.microsoft.com/office/drawing/2014/main" id="{0F42FF05-9A5C-42EA-96C3-47171AE49D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36943" y="1847032"/>
            <a:ext cx="3902599" cy="432993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DD6478-91A1-4964-ACA2-E26D9F4BD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43" y="681038"/>
            <a:ext cx="3902598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535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E63E4E42-00DC-4CD8-8D2A-A2ED1C35DD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9550" y="2438271"/>
            <a:ext cx="8999871" cy="373869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13.09.2022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4FBCB943-AE00-4825-843E-FE156C6BDC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9550" y="1212534"/>
            <a:ext cx="8999871" cy="98488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F609443-9AE4-46E7-8FE7-2CE88496B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471764"/>
            <a:ext cx="2179324" cy="52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43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13.09.2022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0451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13.09.2022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65097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63DFC49-49A2-44B8-B23A-B4A841426F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795" y="2102571"/>
            <a:ext cx="2442410" cy="2422259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0547DE91-F021-4E3A-9BBE-7FC68723FEC6}"/>
              </a:ext>
            </a:extLst>
          </p:cNvPr>
          <p:cNvSpPr txBox="1"/>
          <p:nvPr userDrawn="1"/>
        </p:nvSpPr>
        <p:spPr>
          <a:xfrm>
            <a:off x="2316480" y="5035631"/>
            <a:ext cx="75590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00" dirty="0"/>
              <a:t>trondelagfylke.no | fb.com/</a:t>
            </a:r>
            <a:r>
              <a:rPr lang="nb-NO" sz="1300" dirty="0" err="1"/>
              <a:t>trondelagfylke</a:t>
            </a:r>
            <a:endParaRPr lang="nb-NO" sz="1300" dirty="0"/>
          </a:p>
        </p:txBody>
      </p:sp>
    </p:spTree>
    <p:extLst>
      <p:ext uri="{BB962C8B-B14F-4D97-AF65-F5344CB8AC3E}">
        <p14:creationId xmlns:p14="http://schemas.microsoft.com/office/powerpoint/2010/main" val="298704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D8C7FABD-B60D-4278-8B7A-4CE212162DD1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13.09.2022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68D46C-2C47-41CD-86BA-93183D686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8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39B1D9-21EF-47DC-9EB0-171837799A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51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fikk">
            <a:extLst>
              <a:ext uri="{FF2B5EF4-FFF2-40B4-BE49-F238E27FC236}">
                <a16:creationId xmlns:a16="http://schemas.microsoft.com/office/drawing/2014/main" id="{40C17E66-2E97-4F81-8F6E-EF36FBE47B27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90DF0D-5186-43A8-9F17-7965A23969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4893" y="2583181"/>
            <a:ext cx="5184648" cy="3485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24674BD-61C0-4B57-8F0A-E639D160D1D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53693" y="2583181"/>
            <a:ext cx="5184648" cy="3485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93" y="2115183"/>
            <a:ext cx="5184648" cy="36933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4892" y="2115183"/>
            <a:ext cx="5184648" cy="36933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13.09.2022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82FA1FD-E97A-4C0F-AA26-530A2E506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0621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ACCAEB8-6144-42EB-BBDC-F550200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03139" y="0"/>
            <a:ext cx="6888861" cy="6858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13.09.2022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logo_gul" hidden="1">
            <a:extLst>
              <a:ext uri="{FF2B5EF4-FFF2-40B4-BE49-F238E27FC236}">
                <a16:creationId xmlns:a16="http://schemas.microsoft.com/office/drawing/2014/main" id="{FC393D3E-C050-40F9-816F-B6EA7FC3FB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9" name="logo_beige" descr="Et bilde som inneholder verktøy, skrunøkkel&#10;&#10;Beskrivelse som er generert med høy visshet" hidden="1">
            <a:extLst>
              <a:ext uri="{FF2B5EF4-FFF2-40B4-BE49-F238E27FC236}">
                <a16:creationId xmlns:a16="http://schemas.microsoft.com/office/drawing/2014/main" id="{ABE5CBE6-E2D6-4553-A491-4D45E48597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10" name="logo_bla" descr="Et bilde som inneholder objekt&#10;&#10;Beskrivelse som er generert med høy visshet">
            <a:extLst>
              <a:ext uri="{FF2B5EF4-FFF2-40B4-BE49-F238E27FC236}">
                <a16:creationId xmlns:a16="http://schemas.microsoft.com/office/drawing/2014/main" id="{810A30F1-52BB-4D05-9919-9D60AECB77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110E2EE2-CC4E-47F3-AABC-347A7D985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2460" y="1480991"/>
            <a:ext cx="4155149" cy="46959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054E4EC-00C2-4E18-90E6-EF2CA9475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59" y="288398"/>
            <a:ext cx="3326055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80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ACCAEB8-6144-42EB-BBDC-F550200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5280660" cy="6858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13.09.2022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110E2EE2-CC4E-47F3-AABC-347A7D985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4768" y="1480991"/>
            <a:ext cx="5294773" cy="46959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1F5788C-2F9F-421F-A3B1-5E4BD0F8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4768" y="288398"/>
            <a:ext cx="4334653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13.09.2022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ilde 9">
            <a:extLst>
              <a:ext uri="{FF2B5EF4-FFF2-40B4-BE49-F238E27FC236}">
                <a16:creationId xmlns:a16="http://schemas.microsoft.com/office/drawing/2014/main" id="{E4C9F498-6F44-4CA2-AF18-37B16BED12C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20082" y="1847023"/>
            <a:ext cx="6248810" cy="3514958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tekst 14">
            <a:extLst>
              <a:ext uri="{FF2B5EF4-FFF2-40B4-BE49-F238E27FC236}">
                <a16:creationId xmlns:a16="http://schemas.microsoft.com/office/drawing/2014/main" id="{0F42FF05-9A5C-42EA-96C3-47171AE49D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36943" y="1847032"/>
            <a:ext cx="3902599" cy="432993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DD6478-91A1-4964-ACA2-E26D9F4BD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43" y="681038"/>
            <a:ext cx="3902598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4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E63E4E42-00DC-4CD8-8D2A-A2ED1C35DD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9550" y="2438271"/>
            <a:ext cx="8999871" cy="373869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13.09.2022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4FBCB943-AE00-4825-843E-FE156C6BDC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9550" y="1212534"/>
            <a:ext cx="8999871" cy="98488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F609443-9AE4-46E7-8FE7-2CE88496B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471764"/>
            <a:ext cx="2179324" cy="52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7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3693" y="326129"/>
            <a:ext cx="9601200" cy="11079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93" y="2115183"/>
            <a:ext cx="10685848" cy="39531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459" y="6446580"/>
            <a:ext cx="192024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6A1A0E74-B8A8-4360-A367-9FF538085BF2}" type="datetimeFigureOut">
              <a:rPr lang="nb-NO" smtClean="0"/>
              <a:pPr/>
              <a:t>13.09.2022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5640" y="6446580"/>
            <a:ext cx="576072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79421" y="6446580"/>
            <a:ext cx="96012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36457444-737A-4256-A71F-2C8225BFF09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logo_gul" hidden="1">
            <a:extLst>
              <a:ext uri="{FF2B5EF4-FFF2-40B4-BE49-F238E27FC236}">
                <a16:creationId xmlns:a16="http://schemas.microsoft.com/office/drawing/2014/main" id="{568E141C-BC32-4EA7-B2A0-38340A669A3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  <p:pic>
        <p:nvPicPr>
          <p:cNvPr id="11" name="logo_beige" descr="Et bilde som inneholder verktøy, skrunøkkel&#10;&#10;Beskrivelse som er generert med høy visshet" hidden="1">
            <a:extLst>
              <a:ext uri="{FF2B5EF4-FFF2-40B4-BE49-F238E27FC236}">
                <a16:creationId xmlns:a16="http://schemas.microsoft.com/office/drawing/2014/main" id="{413738F4-4345-4546-B6AE-0A137D4FB7E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  <p:pic>
        <p:nvPicPr>
          <p:cNvPr id="9" name="logo_bla" descr="Et bilde som inneholder objekt&#10;&#10;Beskrivelse som er generert med høy visshet">
            <a:extLst>
              <a:ext uri="{FF2B5EF4-FFF2-40B4-BE49-F238E27FC236}">
                <a16:creationId xmlns:a16="http://schemas.microsoft.com/office/drawing/2014/main" id="{F439C0E1-1A3C-408E-87BE-8917EC33988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4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5" r:id="rId5"/>
    <p:sldLayoutId id="2147483672" r:id="rId6"/>
    <p:sldLayoutId id="2147483673" r:id="rId7"/>
    <p:sldLayoutId id="2147483674" r:id="rId8"/>
    <p:sldLayoutId id="2147483676" r:id="rId9"/>
    <p:sldLayoutId id="2147483666" r:id="rId10"/>
    <p:sldLayoutId id="2147483667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6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2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EF6DD01-2BFD-44E1-90B9-5EFF2F37F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55A2923-F96E-48C9-94E8-D6B1D4F06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3CD5CD8-EA36-497D-BECE-C50E1D9764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F87F-03F1-46C5-A2B0-BE14073B1859}" type="datetimeFigureOut">
              <a:rPr lang="nb-NO" smtClean="0"/>
              <a:t>13.09.2022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320BD77-DCF2-40C1-98C6-69109057FA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8B91CCA-E24A-43B6-8CCB-7C3F19BC1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D9C78-BFCE-4F40-86CA-EB3B78DC4B7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799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3693" y="326129"/>
            <a:ext cx="9601200" cy="11079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93" y="2115183"/>
            <a:ext cx="10685848" cy="39531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459" y="6446580"/>
            <a:ext cx="192024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6A1A0E74-B8A8-4360-A367-9FF538085BF2}" type="datetimeFigureOut">
              <a:rPr lang="nb-NO" smtClean="0"/>
              <a:pPr/>
              <a:t>13.09.2022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5640" y="6446580"/>
            <a:ext cx="576072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79421" y="6446580"/>
            <a:ext cx="96012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36457444-737A-4256-A71F-2C8225BFF09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logo_gul" hidden="1">
            <a:extLst>
              <a:ext uri="{FF2B5EF4-FFF2-40B4-BE49-F238E27FC236}">
                <a16:creationId xmlns:a16="http://schemas.microsoft.com/office/drawing/2014/main" id="{568E141C-BC32-4EA7-B2A0-38340A669A3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  <p:pic>
        <p:nvPicPr>
          <p:cNvPr id="11" name="logo_beige" descr="Et bilde som inneholder verktøy, skrunøkkel&#10;&#10;Beskrivelse som er generert med høy visshet">
            <a:extLst>
              <a:ext uri="{FF2B5EF4-FFF2-40B4-BE49-F238E27FC236}">
                <a16:creationId xmlns:a16="http://schemas.microsoft.com/office/drawing/2014/main" id="{413738F4-4345-4546-B6AE-0A137D4FB7E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  <p:pic>
        <p:nvPicPr>
          <p:cNvPr id="9" name="logo_bla" descr="Et bilde som inneholder objekt&#10;&#10;Beskrivelse som er generert med høy visshet" hidden="1">
            <a:extLst>
              <a:ext uri="{FF2B5EF4-FFF2-40B4-BE49-F238E27FC236}">
                <a16:creationId xmlns:a16="http://schemas.microsoft.com/office/drawing/2014/main" id="{F439C0E1-1A3C-408E-87BE-8917EC33988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6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6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2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5CAFB2-6E0D-49A8-99F0-04FF78C5A8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Karriereveiledningskonferansen 2022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66E8297-8E85-4F43-B346-0DEF68D0D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5441918"/>
            <a:ext cx="10363200" cy="984885"/>
          </a:xfrm>
        </p:spPr>
        <p:txBody>
          <a:bodyPr>
            <a:normAutofit/>
          </a:bodyPr>
          <a:lstStyle/>
          <a:p>
            <a:r>
              <a:rPr lang="nb-NO" sz="2000" dirty="0"/>
              <a:t>Vegard Iversen</a:t>
            </a:r>
          </a:p>
          <a:p>
            <a:r>
              <a:rPr lang="nb-NO" sz="2000" dirty="0"/>
              <a:t>direktør for utdanning og kompetanse</a:t>
            </a:r>
          </a:p>
        </p:txBody>
      </p:sp>
    </p:spTree>
    <p:extLst>
      <p:ext uri="{BB962C8B-B14F-4D97-AF65-F5344CB8AC3E}">
        <p14:creationId xmlns:p14="http://schemas.microsoft.com/office/powerpoint/2010/main" val="281890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65000">
              <a:schemeClr val="accent1">
                <a:lumMod val="45000"/>
                <a:lumOff val="55000"/>
              </a:schemeClr>
            </a:gs>
            <a:gs pos="7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7AC8FFE3-655D-438B-B619-A515FCD63908}"/>
              </a:ext>
            </a:extLst>
          </p:cNvPr>
          <p:cNvSpPr txBox="1"/>
          <p:nvPr/>
        </p:nvSpPr>
        <p:spPr>
          <a:xfrm flipH="1">
            <a:off x="4047358" y="2228671"/>
            <a:ext cx="409728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5000" dirty="0">
                <a:solidFill>
                  <a:prstClr val="black"/>
                </a:solidFill>
                <a:latin typeface="Verdana"/>
              </a:rPr>
              <a:t>540</a:t>
            </a:r>
            <a:endParaRPr kumimoji="0" lang="nb-NO" sz="1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30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81619A9A-DA6A-44A3-881E-6644F0D804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56" r="17093" b="-1"/>
          <a:stretch/>
        </p:blipFill>
        <p:spPr>
          <a:xfrm>
            <a:off x="5303139" y="10"/>
            <a:ext cx="6888861" cy="6857990"/>
          </a:xfrm>
          <a:prstGeom prst="rect">
            <a:avLst/>
          </a:prstGeom>
          <a:noFill/>
        </p:spPr>
      </p:pic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6DE1C371-B0CD-4EE8-A884-C795FCD100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2460" y="1480991"/>
            <a:ext cx="4155149" cy="4695972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800" dirty="0"/>
              <a:t>… om de individuelle behovene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800" dirty="0"/>
              <a:t>… om hva arbeidsmarkedet trenger i framtida</a:t>
            </a:r>
          </a:p>
          <a:p>
            <a:pPr>
              <a:spcAft>
                <a:spcPts val="600"/>
              </a:spcAft>
            </a:pPr>
            <a:endParaRPr lang="nb-NO" sz="1800" dirty="0"/>
          </a:p>
          <a:p>
            <a:pPr>
              <a:spcAft>
                <a:spcPts val="600"/>
              </a:spcAft>
            </a:pPr>
            <a:endParaRPr lang="nb-NO" sz="1800" dirty="0"/>
          </a:p>
          <a:p>
            <a:pPr>
              <a:spcAft>
                <a:spcPts val="600"/>
              </a:spcAft>
            </a:pPr>
            <a:endParaRPr lang="nb-NO" sz="1800" dirty="0"/>
          </a:p>
          <a:p>
            <a:pPr>
              <a:spcAft>
                <a:spcPts val="600"/>
              </a:spcAft>
            </a:pPr>
            <a:endParaRPr lang="nb-NO" sz="1800" dirty="0"/>
          </a:p>
          <a:p>
            <a:pPr>
              <a:spcAft>
                <a:spcPts val="600"/>
              </a:spcAft>
            </a:pPr>
            <a:r>
              <a:rPr lang="nb-NO" sz="1800" dirty="0"/>
              <a:t>Denne kunnskapen er nødvendig i dialogen med elevene.</a:t>
            </a:r>
          </a:p>
          <a:p>
            <a:pPr>
              <a:spcAft>
                <a:spcPts val="600"/>
              </a:spcAft>
            </a:pPr>
            <a:r>
              <a:rPr lang="nb-NO" sz="1800" dirty="0"/>
              <a:t>Elevene må gjøres i stand til å ta gode valg for seg selv og for samfunnet.</a:t>
            </a:r>
          </a:p>
          <a:p>
            <a:pPr>
              <a:spcAft>
                <a:spcPts val="600"/>
              </a:spcAft>
            </a:pP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8FA056F-96F5-4255-B682-3DC39474F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59" y="288398"/>
            <a:ext cx="3326055" cy="830997"/>
          </a:xfrm>
        </p:spPr>
        <p:txBody>
          <a:bodyPr anchor="b">
            <a:normAutofit/>
          </a:bodyPr>
          <a:lstStyle/>
          <a:p>
            <a:r>
              <a:rPr lang="nb-NO" dirty="0"/>
              <a:t>Vi må ha kunnskap…</a:t>
            </a:r>
          </a:p>
        </p:txBody>
      </p:sp>
    </p:spTree>
    <p:extLst>
      <p:ext uri="{BB962C8B-B14F-4D97-AF65-F5344CB8AC3E}">
        <p14:creationId xmlns:p14="http://schemas.microsoft.com/office/powerpoint/2010/main" val="2034109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EAFF81F-3B72-45D6-9B2C-A10948812B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50" r="14599" b="-1"/>
          <a:stretch/>
        </p:blipFill>
        <p:spPr>
          <a:xfrm>
            <a:off x="5303139" y="10"/>
            <a:ext cx="6888861" cy="6857990"/>
          </a:xfrm>
          <a:prstGeom prst="rect">
            <a:avLst/>
          </a:prstGeom>
          <a:noFill/>
        </p:spPr>
      </p:pic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D868C9D2-A52B-4561-9E7B-32F2683B00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2460" y="1480991"/>
            <a:ext cx="4155149" cy="469597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b-NO" sz="2000" dirty="0"/>
              <a:t>…men kan være et viktig bidrag til å skape gode liv og til å løse arbeidskraftbehovet.</a:t>
            </a:r>
          </a:p>
          <a:p>
            <a:pPr>
              <a:spcAft>
                <a:spcPts val="600"/>
              </a:spcAft>
            </a:pPr>
            <a:endParaRPr lang="nb-NO" sz="2000" dirty="0"/>
          </a:p>
          <a:p>
            <a:pPr>
              <a:spcAft>
                <a:spcPts val="600"/>
              </a:spcAft>
            </a:pPr>
            <a:endParaRPr lang="nb-NO" sz="2000" dirty="0"/>
          </a:p>
          <a:p>
            <a:pPr>
              <a:spcAft>
                <a:spcPts val="600"/>
              </a:spcAft>
            </a:pPr>
            <a:endParaRPr lang="nb-NO" sz="2000" dirty="0"/>
          </a:p>
          <a:p>
            <a:pPr>
              <a:spcAft>
                <a:spcPts val="600"/>
              </a:spcAft>
            </a:pPr>
            <a:endParaRPr lang="nb-NO" sz="2000" dirty="0"/>
          </a:p>
          <a:p>
            <a:pPr>
              <a:spcAft>
                <a:spcPts val="600"/>
              </a:spcAft>
            </a:pPr>
            <a:endParaRPr lang="nb-NO" sz="2000" dirty="0"/>
          </a:p>
          <a:p>
            <a:pPr>
              <a:spcAft>
                <a:spcPts val="600"/>
              </a:spcAft>
            </a:pPr>
            <a:r>
              <a:rPr lang="nb-NO" sz="2000" dirty="0"/>
              <a:t>Lykke til med en viktig konferanse!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4C66CAE1-9C1C-498D-A79D-3A91F2BC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59" y="288398"/>
            <a:ext cx="3326055" cy="830997"/>
          </a:xfrm>
        </p:spPr>
        <p:txBody>
          <a:bodyPr anchor="b">
            <a:normAutofit/>
          </a:bodyPr>
          <a:lstStyle/>
          <a:p>
            <a:r>
              <a:rPr lang="nb-NO"/>
              <a:t>God karriereveiledning løser ikke alt…</a:t>
            </a:r>
          </a:p>
        </p:txBody>
      </p:sp>
    </p:spTree>
    <p:extLst>
      <p:ext uri="{BB962C8B-B14F-4D97-AF65-F5344CB8AC3E}">
        <p14:creationId xmlns:p14="http://schemas.microsoft.com/office/powerpoint/2010/main" val="1710158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639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65000">
              <a:schemeClr val="accent1">
                <a:lumMod val="45000"/>
                <a:lumOff val="55000"/>
              </a:schemeClr>
            </a:gs>
            <a:gs pos="7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7AC8FFE3-655D-438B-B619-A515FCD63908}"/>
              </a:ext>
            </a:extLst>
          </p:cNvPr>
          <p:cNvSpPr txBox="1"/>
          <p:nvPr/>
        </p:nvSpPr>
        <p:spPr>
          <a:xfrm flipH="1">
            <a:off x="4047358" y="2228671"/>
            <a:ext cx="409728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5000" dirty="0"/>
              <a:t>9,5</a:t>
            </a:r>
          </a:p>
        </p:txBody>
      </p:sp>
    </p:spTree>
    <p:extLst>
      <p:ext uri="{BB962C8B-B14F-4D97-AF65-F5344CB8AC3E}">
        <p14:creationId xmlns:p14="http://schemas.microsoft.com/office/powerpoint/2010/main" val="3599092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96781C-32A1-4FDA-A83B-A7FF8C1B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B7527B73-D243-441D-90EF-FB7235BF1E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05"/>
          <a:stretch/>
        </p:blipFill>
        <p:spPr>
          <a:xfrm>
            <a:off x="20" y="10"/>
            <a:ext cx="4546582" cy="6857990"/>
          </a:xfrm>
          <a:custGeom>
            <a:avLst/>
            <a:gdLst/>
            <a:ahLst/>
            <a:cxnLst/>
            <a:rect l="l" t="t" r="r" b="b"/>
            <a:pathLst>
              <a:path w="4546602" h="6858000">
                <a:moveTo>
                  <a:pt x="4221600" y="6662544"/>
                </a:moveTo>
                <a:lnTo>
                  <a:pt x="4210150" y="6683027"/>
                </a:lnTo>
                <a:lnTo>
                  <a:pt x="4207002" y="6702976"/>
                </a:lnTo>
                <a:lnTo>
                  <a:pt x="4207002" y="6702977"/>
                </a:lnTo>
                <a:cubicBezTo>
                  <a:pt x="4207407" y="6716169"/>
                  <a:pt x="4212552" y="6729219"/>
                  <a:pt x="4220838" y="6742553"/>
                </a:cubicBezTo>
                <a:lnTo>
                  <a:pt x="4220839" y="6742555"/>
                </a:lnTo>
                <a:lnTo>
                  <a:pt x="4240316" y="6812062"/>
                </a:lnTo>
                <a:lnTo>
                  <a:pt x="4235543" y="6776800"/>
                </a:lnTo>
                <a:lnTo>
                  <a:pt x="4220839" y="6742555"/>
                </a:lnTo>
                <a:lnTo>
                  <a:pt x="4220838" y="6742552"/>
                </a:lnTo>
                <a:lnTo>
                  <a:pt x="4207002" y="6702976"/>
                </a:lnTo>
                <a:close/>
                <a:moveTo>
                  <a:pt x="4189594" y="6564620"/>
                </a:moveTo>
                <a:lnTo>
                  <a:pt x="4189594" y="6564621"/>
                </a:lnTo>
                <a:cubicBezTo>
                  <a:pt x="4199883" y="6575479"/>
                  <a:pt x="4205977" y="6582147"/>
                  <a:pt x="4212073" y="6588626"/>
                </a:cubicBezTo>
                <a:lnTo>
                  <a:pt x="4228695" y="6625225"/>
                </a:lnTo>
                <a:lnTo>
                  <a:pt x="4221601" y="6662541"/>
                </a:lnTo>
                <a:lnTo>
                  <a:pt x="4221600" y="6662541"/>
                </a:lnTo>
                <a:lnTo>
                  <a:pt x="4221600" y="6662542"/>
                </a:lnTo>
                <a:lnTo>
                  <a:pt x="4221601" y="6662541"/>
                </a:lnTo>
                <a:lnTo>
                  <a:pt x="4228684" y="6645552"/>
                </a:lnTo>
                <a:lnTo>
                  <a:pt x="4228695" y="6625225"/>
                </a:lnTo>
                <a:lnTo>
                  <a:pt x="4228695" y="6625224"/>
                </a:lnTo>
                <a:cubicBezTo>
                  <a:pt x="4226599" y="6611342"/>
                  <a:pt x="4220551" y="6597578"/>
                  <a:pt x="4212073" y="6588625"/>
                </a:cubicBezTo>
                <a:close/>
                <a:moveTo>
                  <a:pt x="4269915" y="6438981"/>
                </a:moveTo>
                <a:lnTo>
                  <a:pt x="4249984" y="6463840"/>
                </a:lnTo>
                <a:lnTo>
                  <a:pt x="4249982" y="6463849"/>
                </a:lnTo>
                <a:lnTo>
                  <a:pt x="4236188" y="6513012"/>
                </a:lnTo>
                <a:lnTo>
                  <a:pt x="4217381" y="6546194"/>
                </a:lnTo>
                <a:lnTo>
                  <a:pt x="4217381" y="6546195"/>
                </a:lnTo>
                <a:lnTo>
                  <a:pt x="4233719" y="6521804"/>
                </a:lnTo>
                <a:lnTo>
                  <a:pt x="4236188" y="6513012"/>
                </a:lnTo>
                <a:lnTo>
                  <a:pt x="4238998" y="6508052"/>
                </a:lnTo>
                <a:lnTo>
                  <a:pt x="4249982" y="6463849"/>
                </a:lnTo>
                <a:lnTo>
                  <a:pt x="4249984" y="6463841"/>
                </a:lnTo>
                <a:cubicBezTo>
                  <a:pt x="4252937" y="6451650"/>
                  <a:pt x="4260413" y="6444077"/>
                  <a:pt x="4269915" y="6438981"/>
                </a:cubicBezTo>
                <a:close/>
                <a:moveTo>
                  <a:pt x="4355914" y="6364769"/>
                </a:moveTo>
                <a:lnTo>
                  <a:pt x="4354607" y="6387910"/>
                </a:lnTo>
                <a:lnTo>
                  <a:pt x="4351952" y="6393385"/>
                </a:lnTo>
                <a:lnTo>
                  <a:pt x="4345189" y="6407332"/>
                </a:lnTo>
                <a:lnTo>
                  <a:pt x="4345189" y="6407333"/>
                </a:lnTo>
                <a:lnTo>
                  <a:pt x="4351952" y="6393385"/>
                </a:lnTo>
                <a:lnTo>
                  <a:pt x="4354608" y="6387910"/>
                </a:lnTo>
                <a:close/>
                <a:moveTo>
                  <a:pt x="4116820" y="4221391"/>
                </a:moveTo>
                <a:lnTo>
                  <a:pt x="4116820" y="4221392"/>
                </a:lnTo>
                <a:cubicBezTo>
                  <a:pt x="4117582" y="4232061"/>
                  <a:pt x="4117772" y="4243873"/>
                  <a:pt x="4122536" y="4253015"/>
                </a:cubicBezTo>
                <a:cubicBezTo>
                  <a:pt x="4134729" y="4277402"/>
                  <a:pt x="4150349" y="4300071"/>
                  <a:pt x="4162352" y="4324646"/>
                </a:cubicBezTo>
                <a:lnTo>
                  <a:pt x="4171306" y="4363891"/>
                </a:lnTo>
                <a:lnTo>
                  <a:pt x="4170544" y="4482004"/>
                </a:lnTo>
                <a:cubicBezTo>
                  <a:pt x="4167876" y="4546776"/>
                  <a:pt x="4167304" y="4612500"/>
                  <a:pt x="4110534" y="4659174"/>
                </a:cubicBezTo>
                <a:cubicBezTo>
                  <a:pt x="4105962" y="4662986"/>
                  <a:pt x="4103294" y="4671176"/>
                  <a:pt x="4102532" y="4677655"/>
                </a:cubicBezTo>
                <a:cubicBezTo>
                  <a:pt x="4098913" y="4707564"/>
                  <a:pt x="4098531" y="4738235"/>
                  <a:pt x="4092625" y="4767764"/>
                </a:cubicBezTo>
                <a:cubicBezTo>
                  <a:pt x="4090244" y="4779575"/>
                  <a:pt x="4089435" y="4790386"/>
                  <a:pt x="4091316" y="4800483"/>
                </a:cubicBezTo>
                <a:lnTo>
                  <a:pt x="4091316" y="4800484"/>
                </a:lnTo>
                <a:cubicBezTo>
                  <a:pt x="4093197" y="4810581"/>
                  <a:pt x="4097770" y="4819964"/>
                  <a:pt x="4106152" y="4828917"/>
                </a:cubicBezTo>
                <a:lnTo>
                  <a:pt x="4128333" y="4863343"/>
                </a:lnTo>
                <a:lnTo>
                  <a:pt x="4135862" y="4889275"/>
                </a:lnTo>
                <a:lnTo>
                  <a:pt x="4134157" y="4912168"/>
                </a:lnTo>
                <a:cubicBezTo>
                  <a:pt x="4132442" y="4919978"/>
                  <a:pt x="4132085" y="4927122"/>
                  <a:pt x="4132755" y="4933805"/>
                </a:cubicBezTo>
                <a:lnTo>
                  <a:pt x="4132755" y="4933806"/>
                </a:lnTo>
                <a:lnTo>
                  <a:pt x="4132757" y="4933810"/>
                </a:lnTo>
                <a:lnTo>
                  <a:pt x="4137514" y="4952673"/>
                </a:lnTo>
                <a:lnTo>
                  <a:pt x="4140307" y="4957453"/>
                </a:lnTo>
                <a:lnTo>
                  <a:pt x="4141585" y="4961456"/>
                </a:lnTo>
                <a:cubicBezTo>
                  <a:pt x="4146096" y="4970097"/>
                  <a:pt x="4151802" y="4978393"/>
                  <a:pt x="4157589" y="4987038"/>
                </a:cubicBezTo>
                <a:cubicBezTo>
                  <a:pt x="4168828" y="5003802"/>
                  <a:pt x="4182926" y="5022853"/>
                  <a:pt x="4184068" y="5041522"/>
                </a:cubicBezTo>
                <a:cubicBezTo>
                  <a:pt x="4184687" y="5052096"/>
                  <a:pt x="4187605" y="5062300"/>
                  <a:pt x="4191284" y="5072376"/>
                </a:cubicBezTo>
                <a:lnTo>
                  <a:pt x="4197188" y="5087444"/>
                </a:lnTo>
                <a:lnTo>
                  <a:pt x="4210215" y="5133220"/>
                </a:lnTo>
                <a:lnTo>
                  <a:pt x="4210217" y="5133225"/>
                </a:lnTo>
                <a:lnTo>
                  <a:pt x="4203501" y="5166113"/>
                </a:lnTo>
                <a:lnTo>
                  <a:pt x="4203501" y="5166114"/>
                </a:lnTo>
                <a:cubicBezTo>
                  <a:pt x="4202739" y="5167638"/>
                  <a:pt x="4203311" y="5169781"/>
                  <a:pt x="4204192" y="5172091"/>
                </a:cubicBezTo>
                <a:lnTo>
                  <a:pt x="4206739" y="5179068"/>
                </a:lnTo>
                <a:lnTo>
                  <a:pt x="4206573" y="5229433"/>
                </a:lnTo>
                <a:lnTo>
                  <a:pt x="4196024" y="5248936"/>
                </a:lnTo>
                <a:lnTo>
                  <a:pt x="4183116" y="5272796"/>
                </a:lnTo>
                <a:cubicBezTo>
                  <a:pt x="4171471" y="5285441"/>
                  <a:pt x="4163765" y="5298595"/>
                  <a:pt x="4159213" y="5312288"/>
                </a:cubicBezTo>
                <a:lnTo>
                  <a:pt x="4158157" y="5321350"/>
                </a:lnTo>
                <a:lnTo>
                  <a:pt x="4155683" y="5326163"/>
                </a:lnTo>
                <a:lnTo>
                  <a:pt x="4154237" y="5355014"/>
                </a:lnTo>
                <a:lnTo>
                  <a:pt x="4154237" y="5355015"/>
                </a:lnTo>
                <a:cubicBezTo>
                  <a:pt x="4154886" y="5364883"/>
                  <a:pt x="4156589" y="5375003"/>
                  <a:pt x="4159113" y="5385385"/>
                </a:cubicBezTo>
                <a:cubicBezTo>
                  <a:pt x="4162352" y="5398722"/>
                  <a:pt x="4164638" y="5412058"/>
                  <a:pt x="4167304" y="5425583"/>
                </a:cubicBezTo>
                <a:cubicBezTo>
                  <a:pt x="4171114" y="5443871"/>
                  <a:pt x="4175116" y="5462352"/>
                  <a:pt x="4178926" y="5480638"/>
                </a:cubicBezTo>
                <a:lnTo>
                  <a:pt x="4183450" y="5507668"/>
                </a:lnTo>
                <a:lnTo>
                  <a:pt x="4172831" y="5531692"/>
                </a:lnTo>
                <a:lnTo>
                  <a:pt x="4172830" y="5531693"/>
                </a:lnTo>
                <a:cubicBezTo>
                  <a:pt x="4165781" y="5537600"/>
                  <a:pt x="4162589" y="5542649"/>
                  <a:pt x="4162685" y="5547578"/>
                </a:cubicBezTo>
                <a:lnTo>
                  <a:pt x="4162685" y="5547579"/>
                </a:lnTo>
                <a:cubicBezTo>
                  <a:pt x="4162780" y="5552508"/>
                  <a:pt x="4166162" y="5557318"/>
                  <a:pt x="4172258" y="5562747"/>
                </a:cubicBezTo>
                <a:cubicBezTo>
                  <a:pt x="4214932" y="5600468"/>
                  <a:pt x="4241603" y="5646190"/>
                  <a:pt x="4243506" y="5704484"/>
                </a:cubicBezTo>
                <a:cubicBezTo>
                  <a:pt x="4243888" y="5716486"/>
                  <a:pt x="4246554" y="5728679"/>
                  <a:pt x="4249412" y="5740489"/>
                </a:cubicBezTo>
                <a:cubicBezTo>
                  <a:pt x="4251127" y="5747729"/>
                  <a:pt x="4253033" y="5756494"/>
                  <a:pt x="4258177" y="5760874"/>
                </a:cubicBezTo>
                <a:cubicBezTo>
                  <a:pt x="4297420" y="5794975"/>
                  <a:pt x="4324663" y="5837458"/>
                  <a:pt x="4346573" y="5883752"/>
                </a:cubicBezTo>
                <a:lnTo>
                  <a:pt x="4346575" y="5883756"/>
                </a:lnTo>
                <a:lnTo>
                  <a:pt x="4364477" y="5935946"/>
                </a:lnTo>
                <a:lnTo>
                  <a:pt x="4364478" y="5935950"/>
                </a:lnTo>
                <a:lnTo>
                  <a:pt x="4360859" y="5993290"/>
                </a:lnTo>
                <a:lnTo>
                  <a:pt x="4360858" y="5993291"/>
                </a:lnTo>
                <a:cubicBezTo>
                  <a:pt x="4359717" y="6004531"/>
                  <a:pt x="4359906" y="6017485"/>
                  <a:pt x="4354382" y="6026440"/>
                </a:cubicBezTo>
                <a:cubicBezTo>
                  <a:pt x="4337045" y="6054825"/>
                  <a:pt x="4318377" y="6082258"/>
                  <a:pt x="4298182" y="6108738"/>
                </a:cubicBezTo>
                <a:cubicBezTo>
                  <a:pt x="4289514" y="6120074"/>
                  <a:pt x="4284561" y="6126884"/>
                  <a:pt x="4284490" y="6133314"/>
                </a:cubicBezTo>
                <a:lnTo>
                  <a:pt x="4284490" y="6133315"/>
                </a:lnTo>
                <a:lnTo>
                  <a:pt x="4288190" y="6143190"/>
                </a:lnTo>
                <a:lnTo>
                  <a:pt x="4300086" y="6155600"/>
                </a:lnTo>
                <a:lnTo>
                  <a:pt x="4300088" y="6155603"/>
                </a:lnTo>
                <a:cubicBezTo>
                  <a:pt x="4322377" y="6175798"/>
                  <a:pt x="4333998" y="6200945"/>
                  <a:pt x="4338759" y="6228757"/>
                </a:cubicBezTo>
                <a:lnTo>
                  <a:pt x="4356096" y="6361540"/>
                </a:lnTo>
                <a:lnTo>
                  <a:pt x="4356096" y="6361539"/>
                </a:lnTo>
                <a:cubicBezTo>
                  <a:pt x="4352476" y="6317151"/>
                  <a:pt x="4346190" y="6272764"/>
                  <a:pt x="4338759" y="6228756"/>
                </a:cubicBezTo>
                <a:cubicBezTo>
                  <a:pt x="4333998" y="6200944"/>
                  <a:pt x="4322377" y="6175797"/>
                  <a:pt x="4300088" y="6155602"/>
                </a:cubicBezTo>
                <a:lnTo>
                  <a:pt x="4300086" y="6155600"/>
                </a:lnTo>
                <a:lnTo>
                  <a:pt x="4284490" y="6133315"/>
                </a:lnTo>
                <a:lnTo>
                  <a:pt x="4298182" y="6108739"/>
                </a:lnTo>
                <a:cubicBezTo>
                  <a:pt x="4318377" y="6082259"/>
                  <a:pt x="4337045" y="6054826"/>
                  <a:pt x="4354382" y="6026441"/>
                </a:cubicBezTo>
                <a:cubicBezTo>
                  <a:pt x="4359906" y="6017486"/>
                  <a:pt x="4359717" y="6004532"/>
                  <a:pt x="4360858" y="5993292"/>
                </a:cubicBezTo>
                <a:lnTo>
                  <a:pt x="4360859" y="5993290"/>
                </a:lnTo>
                <a:lnTo>
                  <a:pt x="4364311" y="5964477"/>
                </a:lnTo>
                <a:lnTo>
                  <a:pt x="4364478" y="5935950"/>
                </a:lnTo>
                <a:lnTo>
                  <a:pt x="4364478" y="5935949"/>
                </a:lnTo>
                <a:lnTo>
                  <a:pt x="4364477" y="5935946"/>
                </a:lnTo>
                <a:lnTo>
                  <a:pt x="4357598" y="5909351"/>
                </a:lnTo>
                <a:lnTo>
                  <a:pt x="4346575" y="5883756"/>
                </a:lnTo>
                <a:lnTo>
                  <a:pt x="4346573" y="5883751"/>
                </a:lnTo>
                <a:cubicBezTo>
                  <a:pt x="4324663" y="5837457"/>
                  <a:pt x="4297420" y="5794974"/>
                  <a:pt x="4258177" y="5760873"/>
                </a:cubicBezTo>
                <a:cubicBezTo>
                  <a:pt x="4253033" y="5756493"/>
                  <a:pt x="4251127" y="5747728"/>
                  <a:pt x="4249412" y="5740488"/>
                </a:cubicBezTo>
                <a:cubicBezTo>
                  <a:pt x="4246554" y="5728678"/>
                  <a:pt x="4243888" y="5716485"/>
                  <a:pt x="4243506" y="5704483"/>
                </a:cubicBezTo>
                <a:cubicBezTo>
                  <a:pt x="4241603" y="5646189"/>
                  <a:pt x="4214932" y="5600467"/>
                  <a:pt x="4172258" y="5562746"/>
                </a:cubicBezTo>
                <a:lnTo>
                  <a:pt x="4162685" y="5547578"/>
                </a:lnTo>
                <a:lnTo>
                  <a:pt x="4172830" y="5531694"/>
                </a:lnTo>
                <a:lnTo>
                  <a:pt x="4172831" y="5531692"/>
                </a:lnTo>
                <a:lnTo>
                  <a:pt x="4181230" y="5520422"/>
                </a:lnTo>
                <a:lnTo>
                  <a:pt x="4183450" y="5507668"/>
                </a:lnTo>
                <a:lnTo>
                  <a:pt x="4183450" y="5507667"/>
                </a:lnTo>
                <a:cubicBezTo>
                  <a:pt x="4183403" y="5498832"/>
                  <a:pt x="4180831" y="5489497"/>
                  <a:pt x="4178926" y="5480637"/>
                </a:cubicBezTo>
                <a:cubicBezTo>
                  <a:pt x="4175116" y="5462351"/>
                  <a:pt x="4171114" y="5443870"/>
                  <a:pt x="4167304" y="5425582"/>
                </a:cubicBezTo>
                <a:cubicBezTo>
                  <a:pt x="4164638" y="5412057"/>
                  <a:pt x="4162352" y="5398721"/>
                  <a:pt x="4159113" y="5385384"/>
                </a:cubicBezTo>
                <a:lnTo>
                  <a:pt x="4154237" y="5355014"/>
                </a:lnTo>
                <a:lnTo>
                  <a:pt x="4158157" y="5321350"/>
                </a:lnTo>
                <a:lnTo>
                  <a:pt x="4183116" y="5272797"/>
                </a:lnTo>
                <a:lnTo>
                  <a:pt x="4196024" y="5248936"/>
                </a:lnTo>
                <a:lnTo>
                  <a:pt x="4206573" y="5229434"/>
                </a:lnTo>
                <a:cubicBezTo>
                  <a:pt x="4210407" y="5213598"/>
                  <a:pt x="4210359" y="5196595"/>
                  <a:pt x="4206739" y="5179068"/>
                </a:cubicBezTo>
                <a:lnTo>
                  <a:pt x="4206739" y="5179067"/>
                </a:lnTo>
                <a:cubicBezTo>
                  <a:pt x="4206263" y="5176876"/>
                  <a:pt x="4205074" y="5174400"/>
                  <a:pt x="4204192" y="5172090"/>
                </a:cubicBezTo>
                <a:lnTo>
                  <a:pt x="4203501" y="5166114"/>
                </a:lnTo>
                <a:lnTo>
                  <a:pt x="4210217" y="5133225"/>
                </a:lnTo>
                <a:lnTo>
                  <a:pt x="4210217" y="5133224"/>
                </a:lnTo>
                <a:lnTo>
                  <a:pt x="4210215" y="5133220"/>
                </a:lnTo>
                <a:lnTo>
                  <a:pt x="4203072" y="5102461"/>
                </a:lnTo>
                <a:lnTo>
                  <a:pt x="4197188" y="5087444"/>
                </a:lnTo>
                <a:lnTo>
                  <a:pt x="4197182" y="5087423"/>
                </a:lnTo>
                <a:cubicBezTo>
                  <a:pt x="4191096" y="5072411"/>
                  <a:pt x="4184997" y="5057381"/>
                  <a:pt x="4184068" y="5041521"/>
                </a:cubicBezTo>
                <a:cubicBezTo>
                  <a:pt x="4182926" y="5022852"/>
                  <a:pt x="4168828" y="5003801"/>
                  <a:pt x="4157589" y="4987037"/>
                </a:cubicBezTo>
                <a:lnTo>
                  <a:pt x="4140307" y="4957453"/>
                </a:lnTo>
                <a:lnTo>
                  <a:pt x="4132757" y="4933810"/>
                </a:lnTo>
                <a:lnTo>
                  <a:pt x="4132755" y="4933805"/>
                </a:lnTo>
                <a:lnTo>
                  <a:pt x="4134157" y="4912169"/>
                </a:lnTo>
                <a:cubicBezTo>
                  <a:pt x="4135919" y="4904359"/>
                  <a:pt x="4136431" y="4896714"/>
                  <a:pt x="4135862" y="4889276"/>
                </a:cubicBezTo>
                <a:lnTo>
                  <a:pt x="4135862" y="4889275"/>
                </a:lnTo>
                <a:lnTo>
                  <a:pt x="4131084" y="4867614"/>
                </a:lnTo>
                <a:lnTo>
                  <a:pt x="4128333" y="4863343"/>
                </a:lnTo>
                <a:lnTo>
                  <a:pt x="4126583" y="4857317"/>
                </a:lnTo>
                <a:cubicBezTo>
                  <a:pt x="4121440" y="4847214"/>
                  <a:pt x="4114439" y="4837703"/>
                  <a:pt x="4106152" y="4828916"/>
                </a:cubicBezTo>
                <a:lnTo>
                  <a:pt x="4091316" y="4800483"/>
                </a:lnTo>
                <a:lnTo>
                  <a:pt x="4092625" y="4767765"/>
                </a:lnTo>
                <a:cubicBezTo>
                  <a:pt x="4098531" y="4738236"/>
                  <a:pt x="4098913" y="4707565"/>
                  <a:pt x="4102532" y="4677656"/>
                </a:cubicBezTo>
                <a:cubicBezTo>
                  <a:pt x="4103294" y="4671177"/>
                  <a:pt x="4105962" y="4662987"/>
                  <a:pt x="4110534" y="4659175"/>
                </a:cubicBezTo>
                <a:cubicBezTo>
                  <a:pt x="4167304" y="4612501"/>
                  <a:pt x="4167876" y="4546777"/>
                  <a:pt x="4170544" y="4482005"/>
                </a:cubicBezTo>
                <a:cubicBezTo>
                  <a:pt x="4172258" y="4442762"/>
                  <a:pt x="4172258" y="4403326"/>
                  <a:pt x="4171306" y="4363891"/>
                </a:cubicBezTo>
                <a:lnTo>
                  <a:pt x="4171306" y="4363890"/>
                </a:lnTo>
                <a:cubicBezTo>
                  <a:pt x="4171114" y="4350554"/>
                  <a:pt x="4168066" y="4336457"/>
                  <a:pt x="4162352" y="4324645"/>
                </a:cubicBezTo>
                <a:cubicBezTo>
                  <a:pt x="4150349" y="4300070"/>
                  <a:pt x="4134729" y="4277401"/>
                  <a:pt x="4122536" y="4253014"/>
                </a:cubicBezTo>
                <a:close/>
                <a:moveTo>
                  <a:pt x="4113010" y="4165383"/>
                </a:moveTo>
                <a:lnTo>
                  <a:pt x="4113010" y="4165384"/>
                </a:lnTo>
                <a:lnTo>
                  <a:pt x="4116915" y="4192388"/>
                </a:lnTo>
                <a:lnTo>
                  <a:pt x="4116915" y="4192387"/>
                </a:lnTo>
                <a:cubicBezTo>
                  <a:pt x="4117011" y="4182767"/>
                  <a:pt x="4116439" y="4173480"/>
                  <a:pt x="4113010" y="4165383"/>
                </a:cubicBezTo>
                <a:close/>
                <a:moveTo>
                  <a:pt x="4100628" y="3885338"/>
                </a:moveTo>
                <a:lnTo>
                  <a:pt x="4100628" y="3885339"/>
                </a:lnTo>
                <a:cubicBezTo>
                  <a:pt x="4110344" y="3897722"/>
                  <a:pt x="4117750" y="3910319"/>
                  <a:pt x="4123009" y="3923125"/>
                </a:cubicBezTo>
                <a:lnTo>
                  <a:pt x="4132513" y="3962160"/>
                </a:lnTo>
                <a:lnTo>
                  <a:pt x="4116821" y="4043838"/>
                </a:lnTo>
                <a:lnTo>
                  <a:pt x="4116820" y="4043839"/>
                </a:lnTo>
                <a:cubicBezTo>
                  <a:pt x="4108057" y="4063842"/>
                  <a:pt x="4102675" y="4083702"/>
                  <a:pt x="4101699" y="4103825"/>
                </a:cubicBezTo>
                <a:lnTo>
                  <a:pt x="4101699" y="4103826"/>
                </a:lnTo>
                <a:lnTo>
                  <a:pt x="4103666" y="4134255"/>
                </a:lnTo>
                <a:lnTo>
                  <a:pt x="4113010" y="4165382"/>
                </a:lnTo>
                <a:lnTo>
                  <a:pt x="4101699" y="4103826"/>
                </a:lnTo>
                <a:lnTo>
                  <a:pt x="4116820" y="4043840"/>
                </a:lnTo>
                <a:lnTo>
                  <a:pt x="4116821" y="4043838"/>
                </a:lnTo>
                <a:lnTo>
                  <a:pt x="4130123" y="4002410"/>
                </a:lnTo>
                <a:lnTo>
                  <a:pt x="4132513" y="3962160"/>
                </a:lnTo>
                <a:lnTo>
                  <a:pt x="4132513" y="3962159"/>
                </a:lnTo>
                <a:cubicBezTo>
                  <a:pt x="4130251" y="3935727"/>
                  <a:pt x="4120060" y="3910104"/>
                  <a:pt x="4100628" y="3885338"/>
                </a:cubicBezTo>
                <a:close/>
                <a:moveTo>
                  <a:pt x="4115391" y="3670561"/>
                </a:moveTo>
                <a:lnTo>
                  <a:pt x="4117820" y="3680164"/>
                </a:lnTo>
                <a:lnTo>
                  <a:pt x="4113772" y="3734837"/>
                </a:lnTo>
                <a:lnTo>
                  <a:pt x="4113772" y="3734838"/>
                </a:lnTo>
                <a:cubicBezTo>
                  <a:pt x="4112820" y="3741316"/>
                  <a:pt x="4111486" y="3749126"/>
                  <a:pt x="4114154" y="3754653"/>
                </a:cubicBezTo>
                <a:lnTo>
                  <a:pt x="4120511" y="3789776"/>
                </a:lnTo>
                <a:lnTo>
                  <a:pt x="4105580" y="3822472"/>
                </a:lnTo>
                <a:cubicBezTo>
                  <a:pt x="4098532" y="3831902"/>
                  <a:pt x="4092912" y="3842046"/>
                  <a:pt x="4091245" y="3852619"/>
                </a:cubicBezTo>
                <a:lnTo>
                  <a:pt x="4091245" y="3852620"/>
                </a:lnTo>
                <a:lnTo>
                  <a:pt x="4092025" y="3868764"/>
                </a:lnTo>
                <a:lnTo>
                  <a:pt x="4100628" y="3885337"/>
                </a:lnTo>
                <a:lnTo>
                  <a:pt x="4091245" y="3852620"/>
                </a:lnTo>
                <a:lnTo>
                  <a:pt x="4105580" y="3822473"/>
                </a:lnTo>
                <a:cubicBezTo>
                  <a:pt x="4113772" y="3811614"/>
                  <a:pt x="4118916" y="3800897"/>
                  <a:pt x="4120511" y="3789777"/>
                </a:cubicBezTo>
                <a:lnTo>
                  <a:pt x="4120511" y="3789776"/>
                </a:lnTo>
                <a:cubicBezTo>
                  <a:pt x="4122107" y="3778655"/>
                  <a:pt x="4120154" y="3767130"/>
                  <a:pt x="4114154" y="3754652"/>
                </a:cubicBezTo>
                <a:lnTo>
                  <a:pt x="4113772" y="3734838"/>
                </a:lnTo>
                <a:lnTo>
                  <a:pt x="4117820" y="3680164"/>
                </a:lnTo>
                <a:lnTo>
                  <a:pt x="4117820" y="3680163"/>
                </a:lnTo>
                <a:close/>
                <a:moveTo>
                  <a:pt x="4185711" y="2836172"/>
                </a:moveTo>
                <a:lnTo>
                  <a:pt x="4177020" y="2848793"/>
                </a:lnTo>
                <a:cubicBezTo>
                  <a:pt x="4172020" y="2865010"/>
                  <a:pt x="4166162" y="2881307"/>
                  <a:pt x="4161416" y="2897785"/>
                </a:cubicBezTo>
                <a:lnTo>
                  <a:pt x="4160387" y="2903551"/>
                </a:lnTo>
                <a:lnTo>
                  <a:pt x="4157113" y="2914328"/>
                </a:lnTo>
                <a:lnTo>
                  <a:pt x="4152482" y="2947859"/>
                </a:lnTo>
                <a:lnTo>
                  <a:pt x="4152481" y="2947862"/>
                </a:lnTo>
                <a:lnTo>
                  <a:pt x="4152481" y="2947863"/>
                </a:lnTo>
                <a:cubicBezTo>
                  <a:pt x="4152112" y="2959157"/>
                  <a:pt x="4153112" y="2970576"/>
                  <a:pt x="4156065" y="2982149"/>
                </a:cubicBezTo>
                <a:lnTo>
                  <a:pt x="4167758" y="3077402"/>
                </a:lnTo>
                <a:lnTo>
                  <a:pt x="4155303" y="3172654"/>
                </a:lnTo>
                <a:cubicBezTo>
                  <a:pt x="4129394" y="3276480"/>
                  <a:pt x="4101962" y="3380305"/>
                  <a:pt x="4107676" y="3489467"/>
                </a:cubicBezTo>
                <a:cubicBezTo>
                  <a:pt x="4108628" y="3507563"/>
                  <a:pt x="4097007" y="3529090"/>
                  <a:pt x="4085577" y="3544713"/>
                </a:cubicBezTo>
                <a:cubicBezTo>
                  <a:pt x="4074719" y="3559668"/>
                  <a:pt x="4068860" y="3566811"/>
                  <a:pt x="4067955" y="3574408"/>
                </a:cubicBezTo>
                <a:lnTo>
                  <a:pt x="4067956" y="3574408"/>
                </a:lnTo>
                <a:lnTo>
                  <a:pt x="4067955" y="3574409"/>
                </a:lnTo>
                <a:cubicBezTo>
                  <a:pt x="4067050" y="3582005"/>
                  <a:pt x="4071099" y="3590054"/>
                  <a:pt x="4080053" y="3606818"/>
                </a:cubicBezTo>
                <a:cubicBezTo>
                  <a:pt x="4084435" y="3614820"/>
                  <a:pt x="4087101" y="3624726"/>
                  <a:pt x="4093579" y="3630633"/>
                </a:cubicBezTo>
                <a:lnTo>
                  <a:pt x="4109452" y="3651926"/>
                </a:lnTo>
                <a:lnTo>
                  <a:pt x="4093579" y="3630632"/>
                </a:lnTo>
                <a:cubicBezTo>
                  <a:pt x="4087101" y="3624725"/>
                  <a:pt x="4084435" y="3614819"/>
                  <a:pt x="4080053" y="3606817"/>
                </a:cubicBezTo>
                <a:cubicBezTo>
                  <a:pt x="4075576" y="3598435"/>
                  <a:pt x="4072325" y="3592232"/>
                  <a:pt x="4070307" y="3587174"/>
                </a:cubicBezTo>
                <a:lnTo>
                  <a:pt x="4067956" y="3574408"/>
                </a:lnTo>
                <a:lnTo>
                  <a:pt x="4073034" y="3562321"/>
                </a:lnTo>
                <a:cubicBezTo>
                  <a:pt x="4075969" y="3557716"/>
                  <a:pt x="4080148" y="3552191"/>
                  <a:pt x="4085577" y="3544714"/>
                </a:cubicBezTo>
                <a:cubicBezTo>
                  <a:pt x="4097007" y="3529091"/>
                  <a:pt x="4108628" y="3507564"/>
                  <a:pt x="4107676" y="3489468"/>
                </a:cubicBezTo>
                <a:cubicBezTo>
                  <a:pt x="4101962" y="3380306"/>
                  <a:pt x="4129394" y="3276481"/>
                  <a:pt x="4155303" y="3172655"/>
                </a:cubicBezTo>
                <a:cubicBezTo>
                  <a:pt x="4163305" y="3140650"/>
                  <a:pt x="4167543" y="3109026"/>
                  <a:pt x="4167758" y="3077402"/>
                </a:cubicBezTo>
                <a:lnTo>
                  <a:pt x="4167758" y="3077401"/>
                </a:lnTo>
                <a:cubicBezTo>
                  <a:pt x="4167972" y="3045777"/>
                  <a:pt x="4164162" y="3014153"/>
                  <a:pt x="4156065" y="2982148"/>
                </a:cubicBezTo>
                <a:lnTo>
                  <a:pt x="4152481" y="2947863"/>
                </a:lnTo>
                <a:lnTo>
                  <a:pt x="4152482" y="2947859"/>
                </a:lnTo>
                <a:lnTo>
                  <a:pt x="4160387" y="2903551"/>
                </a:lnTo>
                <a:lnTo>
                  <a:pt x="4177020" y="2848794"/>
                </a:lnTo>
                <a:cubicBezTo>
                  <a:pt x="4178353" y="2844317"/>
                  <a:pt x="4181639" y="2839983"/>
                  <a:pt x="4185711" y="2836173"/>
                </a:cubicBezTo>
                <a:close/>
                <a:moveTo>
                  <a:pt x="3701225" y="1508458"/>
                </a:moveTo>
                <a:lnTo>
                  <a:pt x="3673131" y="1596214"/>
                </a:lnTo>
                <a:cubicBezTo>
                  <a:pt x="3670654" y="1604979"/>
                  <a:pt x="3672179" y="1615837"/>
                  <a:pt x="3675036" y="1624981"/>
                </a:cubicBezTo>
                <a:cubicBezTo>
                  <a:pt x="3684752" y="1656224"/>
                  <a:pt x="3709137" y="1676037"/>
                  <a:pt x="3731617" y="1697754"/>
                </a:cubicBezTo>
                <a:cubicBezTo>
                  <a:pt x="3741524" y="1707280"/>
                  <a:pt x="3748572" y="1720424"/>
                  <a:pt x="3754286" y="1733189"/>
                </a:cubicBezTo>
                <a:cubicBezTo>
                  <a:pt x="3768957" y="1766336"/>
                  <a:pt x="3782101" y="1800247"/>
                  <a:pt x="3796007" y="1833776"/>
                </a:cubicBezTo>
                <a:cubicBezTo>
                  <a:pt x="3797341" y="1837014"/>
                  <a:pt x="3800770" y="1839680"/>
                  <a:pt x="3803628" y="1842159"/>
                </a:cubicBezTo>
                <a:cubicBezTo>
                  <a:pt x="3833729" y="1866923"/>
                  <a:pt x="3864018" y="1891498"/>
                  <a:pt x="3894119" y="1916455"/>
                </a:cubicBezTo>
                <a:cubicBezTo>
                  <a:pt x="3899833" y="1921217"/>
                  <a:pt x="3904025" y="1928077"/>
                  <a:pt x="3909549" y="1933220"/>
                </a:cubicBezTo>
                <a:cubicBezTo>
                  <a:pt x="3917169" y="1940460"/>
                  <a:pt x="3924410" y="1949604"/>
                  <a:pt x="3933554" y="1953414"/>
                </a:cubicBezTo>
                <a:cubicBezTo>
                  <a:pt x="3962319" y="1965225"/>
                  <a:pt x="3974703" y="1987895"/>
                  <a:pt x="3980037" y="2016470"/>
                </a:cubicBezTo>
                <a:cubicBezTo>
                  <a:pt x="3984990" y="2042571"/>
                  <a:pt x="3989182" y="2068670"/>
                  <a:pt x="3994896" y="2094579"/>
                </a:cubicBezTo>
                <a:cubicBezTo>
                  <a:pt x="4001754" y="2126202"/>
                  <a:pt x="4009184" y="2157637"/>
                  <a:pt x="4017567" y="2188880"/>
                </a:cubicBezTo>
                <a:cubicBezTo>
                  <a:pt x="4021187" y="2202405"/>
                  <a:pt x="4025377" y="2216693"/>
                  <a:pt x="4032807" y="2228315"/>
                </a:cubicBezTo>
                <a:cubicBezTo>
                  <a:pt x="4053382" y="2260891"/>
                  <a:pt x="4067288" y="2295754"/>
                  <a:pt x="4061764" y="2334045"/>
                </a:cubicBezTo>
                <a:cubicBezTo>
                  <a:pt x="4057382" y="2364716"/>
                  <a:pt x="4068622" y="2390435"/>
                  <a:pt x="4086149" y="2409486"/>
                </a:cubicBezTo>
                <a:cubicBezTo>
                  <a:pt x="4094103" y="2418155"/>
                  <a:pt x="4099616" y="2426977"/>
                  <a:pt x="4103250" y="2435913"/>
                </a:cubicBezTo>
                <a:lnTo>
                  <a:pt x="4109081" y="2463018"/>
                </a:lnTo>
                <a:lnTo>
                  <a:pt x="4109080" y="2463031"/>
                </a:lnTo>
                <a:lnTo>
                  <a:pt x="4100439" y="2518262"/>
                </a:lnTo>
                <a:lnTo>
                  <a:pt x="4100438" y="2518264"/>
                </a:lnTo>
                <a:cubicBezTo>
                  <a:pt x="4097771" y="2527790"/>
                  <a:pt x="4096627" y="2536458"/>
                  <a:pt x="4096794" y="2545006"/>
                </a:cubicBezTo>
                <a:lnTo>
                  <a:pt x="4096794" y="2545007"/>
                </a:lnTo>
                <a:cubicBezTo>
                  <a:pt x="4096960" y="2553556"/>
                  <a:pt x="4098437" y="2561986"/>
                  <a:pt x="4101008" y="2571035"/>
                </a:cubicBezTo>
                <a:cubicBezTo>
                  <a:pt x="4113010" y="2612946"/>
                  <a:pt x="4145587" y="2640951"/>
                  <a:pt x="4174162" y="2668002"/>
                </a:cubicBezTo>
                <a:cubicBezTo>
                  <a:pt x="4198547" y="2691055"/>
                  <a:pt x="4212264" y="2716964"/>
                  <a:pt x="4222552" y="2745349"/>
                </a:cubicBezTo>
                <a:lnTo>
                  <a:pt x="4222553" y="2745352"/>
                </a:lnTo>
                <a:lnTo>
                  <a:pt x="4228473" y="2778006"/>
                </a:lnTo>
                <a:lnTo>
                  <a:pt x="4228053" y="2785440"/>
                </a:lnTo>
                <a:lnTo>
                  <a:pt x="4217974" y="2811780"/>
                </a:lnTo>
                <a:lnTo>
                  <a:pt x="4217970" y="2811787"/>
                </a:lnTo>
                <a:lnTo>
                  <a:pt x="4217971" y="2811787"/>
                </a:lnTo>
                <a:lnTo>
                  <a:pt x="4217974" y="2811780"/>
                </a:lnTo>
                <a:lnTo>
                  <a:pt x="4227624" y="2793023"/>
                </a:lnTo>
                <a:lnTo>
                  <a:pt x="4228053" y="2785440"/>
                </a:lnTo>
                <a:lnTo>
                  <a:pt x="4229253" y="2782305"/>
                </a:lnTo>
                <a:lnTo>
                  <a:pt x="4228473" y="2778006"/>
                </a:lnTo>
                <a:lnTo>
                  <a:pt x="4228883" y="2770757"/>
                </a:lnTo>
                <a:lnTo>
                  <a:pt x="4222553" y="2745352"/>
                </a:lnTo>
                <a:lnTo>
                  <a:pt x="4222552" y="2745348"/>
                </a:lnTo>
                <a:cubicBezTo>
                  <a:pt x="4212264" y="2716963"/>
                  <a:pt x="4198547" y="2691054"/>
                  <a:pt x="4174162" y="2668001"/>
                </a:cubicBezTo>
                <a:cubicBezTo>
                  <a:pt x="4145587" y="2640950"/>
                  <a:pt x="4113010" y="2612945"/>
                  <a:pt x="4101008" y="2571034"/>
                </a:cubicBezTo>
                <a:lnTo>
                  <a:pt x="4096794" y="2545007"/>
                </a:lnTo>
                <a:lnTo>
                  <a:pt x="4100438" y="2518265"/>
                </a:lnTo>
                <a:lnTo>
                  <a:pt x="4100439" y="2518262"/>
                </a:lnTo>
                <a:lnTo>
                  <a:pt x="4107019" y="2490551"/>
                </a:lnTo>
                <a:lnTo>
                  <a:pt x="4109080" y="2463031"/>
                </a:lnTo>
                <a:lnTo>
                  <a:pt x="4109082" y="2463019"/>
                </a:lnTo>
                <a:lnTo>
                  <a:pt x="4109081" y="2463018"/>
                </a:lnTo>
                <a:lnTo>
                  <a:pt x="4109082" y="2463018"/>
                </a:lnTo>
                <a:cubicBezTo>
                  <a:pt x="4108200" y="2444777"/>
                  <a:pt x="4102057" y="2426822"/>
                  <a:pt x="4086149" y="2409485"/>
                </a:cubicBezTo>
                <a:cubicBezTo>
                  <a:pt x="4068622" y="2390434"/>
                  <a:pt x="4057382" y="2364715"/>
                  <a:pt x="4061764" y="2334044"/>
                </a:cubicBezTo>
                <a:cubicBezTo>
                  <a:pt x="4067288" y="2295753"/>
                  <a:pt x="4053382" y="2260890"/>
                  <a:pt x="4032807" y="2228314"/>
                </a:cubicBezTo>
                <a:cubicBezTo>
                  <a:pt x="4025377" y="2216692"/>
                  <a:pt x="4021187" y="2202404"/>
                  <a:pt x="4017567" y="2188879"/>
                </a:cubicBezTo>
                <a:cubicBezTo>
                  <a:pt x="4009184" y="2157636"/>
                  <a:pt x="4001754" y="2126201"/>
                  <a:pt x="3994896" y="2094578"/>
                </a:cubicBezTo>
                <a:cubicBezTo>
                  <a:pt x="3989182" y="2068669"/>
                  <a:pt x="3984990" y="2042570"/>
                  <a:pt x="3980037" y="2016469"/>
                </a:cubicBezTo>
                <a:cubicBezTo>
                  <a:pt x="3974703" y="1987894"/>
                  <a:pt x="3962319" y="1965224"/>
                  <a:pt x="3933554" y="1953413"/>
                </a:cubicBezTo>
                <a:cubicBezTo>
                  <a:pt x="3924410" y="1949603"/>
                  <a:pt x="3917169" y="1940459"/>
                  <a:pt x="3909549" y="1933219"/>
                </a:cubicBezTo>
                <a:cubicBezTo>
                  <a:pt x="3904025" y="1928076"/>
                  <a:pt x="3899833" y="1921216"/>
                  <a:pt x="3894119" y="1916454"/>
                </a:cubicBezTo>
                <a:cubicBezTo>
                  <a:pt x="3864018" y="1891497"/>
                  <a:pt x="3833729" y="1866922"/>
                  <a:pt x="3803628" y="1842158"/>
                </a:cubicBezTo>
                <a:cubicBezTo>
                  <a:pt x="3800770" y="1839679"/>
                  <a:pt x="3797341" y="1837013"/>
                  <a:pt x="3796007" y="1833775"/>
                </a:cubicBezTo>
                <a:cubicBezTo>
                  <a:pt x="3782101" y="1800246"/>
                  <a:pt x="3768958" y="1766335"/>
                  <a:pt x="3754286" y="1733188"/>
                </a:cubicBezTo>
                <a:cubicBezTo>
                  <a:pt x="3748572" y="1720423"/>
                  <a:pt x="3741524" y="1707279"/>
                  <a:pt x="3731618" y="1697753"/>
                </a:cubicBezTo>
                <a:cubicBezTo>
                  <a:pt x="3709138" y="1676036"/>
                  <a:pt x="3684752" y="1656223"/>
                  <a:pt x="3675036" y="1624980"/>
                </a:cubicBezTo>
                <a:cubicBezTo>
                  <a:pt x="3672180" y="1615836"/>
                  <a:pt x="3670655" y="1604978"/>
                  <a:pt x="3673132" y="1596213"/>
                </a:cubicBezTo>
                <a:close/>
                <a:moveTo>
                  <a:pt x="3719830" y="1459073"/>
                </a:moveTo>
                <a:lnTo>
                  <a:pt x="3719829" y="1459074"/>
                </a:lnTo>
                <a:lnTo>
                  <a:pt x="3710612" y="1481572"/>
                </a:lnTo>
                <a:close/>
                <a:moveTo>
                  <a:pt x="3739023" y="1268758"/>
                </a:moveTo>
                <a:cubicBezTo>
                  <a:pt x="3739475" y="1275402"/>
                  <a:pt x="3741047" y="1281689"/>
                  <a:pt x="3744190" y="1286070"/>
                </a:cubicBezTo>
                <a:cubicBezTo>
                  <a:pt x="3758763" y="1306930"/>
                  <a:pt x="3765003" y="1328553"/>
                  <a:pt x="3766527" y="1350628"/>
                </a:cubicBezTo>
                <a:lnTo>
                  <a:pt x="3760933" y="1413840"/>
                </a:lnTo>
                <a:lnTo>
                  <a:pt x="3766528" y="1350627"/>
                </a:lnTo>
                <a:cubicBezTo>
                  <a:pt x="3765003" y="1328552"/>
                  <a:pt x="3758764" y="1306930"/>
                  <a:pt x="3744190" y="1286069"/>
                </a:cubicBezTo>
                <a:close/>
                <a:moveTo>
                  <a:pt x="3680752" y="773035"/>
                </a:moveTo>
                <a:lnTo>
                  <a:pt x="3680752" y="773036"/>
                </a:lnTo>
                <a:cubicBezTo>
                  <a:pt x="3683038" y="800277"/>
                  <a:pt x="3686276" y="827330"/>
                  <a:pt x="3688752" y="854380"/>
                </a:cubicBezTo>
                <a:cubicBezTo>
                  <a:pt x="3691038" y="878957"/>
                  <a:pt x="3691800" y="903723"/>
                  <a:pt x="3719805" y="915344"/>
                </a:cubicBezTo>
                <a:cubicBezTo>
                  <a:pt x="3724187" y="917060"/>
                  <a:pt x="3727425" y="922774"/>
                  <a:pt x="3730283" y="927156"/>
                </a:cubicBezTo>
                <a:cubicBezTo>
                  <a:pt x="3774291" y="994786"/>
                  <a:pt x="3773147" y="1030981"/>
                  <a:pt x="3726663" y="1097088"/>
                </a:cubicBezTo>
                <a:cubicBezTo>
                  <a:pt x="3721901" y="1103946"/>
                  <a:pt x="3718471" y="1118614"/>
                  <a:pt x="3722281" y="1123186"/>
                </a:cubicBezTo>
                <a:cubicBezTo>
                  <a:pt x="3738093" y="1142618"/>
                  <a:pt x="3745142" y="1162954"/>
                  <a:pt x="3747000" y="1184029"/>
                </a:cubicBezTo>
                <a:cubicBezTo>
                  <a:pt x="3745142" y="1162954"/>
                  <a:pt x="3738094" y="1142617"/>
                  <a:pt x="3722282" y="1123185"/>
                </a:cubicBezTo>
                <a:cubicBezTo>
                  <a:pt x="3718472" y="1118613"/>
                  <a:pt x="3721902" y="1103945"/>
                  <a:pt x="3726664" y="1097087"/>
                </a:cubicBezTo>
                <a:cubicBezTo>
                  <a:pt x="3773148" y="1030980"/>
                  <a:pt x="3774292" y="994785"/>
                  <a:pt x="3730284" y="927155"/>
                </a:cubicBezTo>
                <a:cubicBezTo>
                  <a:pt x="3727426" y="922773"/>
                  <a:pt x="3724188" y="917059"/>
                  <a:pt x="3719806" y="915343"/>
                </a:cubicBezTo>
                <a:cubicBezTo>
                  <a:pt x="3691800" y="903722"/>
                  <a:pt x="3691038" y="878956"/>
                  <a:pt x="3688752" y="854379"/>
                </a:cubicBezTo>
                <a:close/>
                <a:moveTo>
                  <a:pt x="3736153" y="517851"/>
                </a:moveTo>
                <a:lnTo>
                  <a:pt x="3727235" y="556048"/>
                </a:lnTo>
                <a:cubicBezTo>
                  <a:pt x="3725139" y="564049"/>
                  <a:pt x="3719615" y="572623"/>
                  <a:pt x="3720757" y="580051"/>
                </a:cubicBezTo>
                <a:cubicBezTo>
                  <a:pt x="3724091" y="601579"/>
                  <a:pt x="3721662" y="622201"/>
                  <a:pt x="3717376" y="642538"/>
                </a:cubicBezTo>
                <a:lnTo>
                  <a:pt x="3704853" y="694928"/>
                </a:lnTo>
                <a:lnTo>
                  <a:pt x="3717377" y="642537"/>
                </a:lnTo>
                <a:cubicBezTo>
                  <a:pt x="3721663" y="622201"/>
                  <a:pt x="3724092" y="601578"/>
                  <a:pt x="3720758" y="580050"/>
                </a:cubicBezTo>
                <a:cubicBezTo>
                  <a:pt x="3719616" y="572622"/>
                  <a:pt x="3725140" y="564048"/>
                  <a:pt x="3727236" y="556047"/>
                </a:cubicBezTo>
                <a:close/>
                <a:moveTo>
                  <a:pt x="3749448" y="298169"/>
                </a:moveTo>
                <a:lnTo>
                  <a:pt x="3734666" y="313533"/>
                </a:lnTo>
                <a:lnTo>
                  <a:pt x="3734666" y="313533"/>
                </a:lnTo>
                <a:lnTo>
                  <a:pt x="3734665" y="313534"/>
                </a:lnTo>
                <a:cubicBezTo>
                  <a:pt x="3730473" y="316390"/>
                  <a:pt x="3732759" y="330299"/>
                  <a:pt x="3734093" y="338871"/>
                </a:cubicBezTo>
                <a:lnTo>
                  <a:pt x="3734100" y="338903"/>
                </a:lnTo>
                <a:lnTo>
                  <a:pt x="3744000" y="395640"/>
                </a:lnTo>
                <a:lnTo>
                  <a:pt x="3740190" y="367328"/>
                </a:lnTo>
                <a:lnTo>
                  <a:pt x="3734100" y="338903"/>
                </a:lnTo>
                <a:lnTo>
                  <a:pt x="3734094" y="338870"/>
                </a:lnTo>
                <a:cubicBezTo>
                  <a:pt x="3733427" y="334584"/>
                  <a:pt x="3732522" y="328964"/>
                  <a:pt x="3732308" y="324058"/>
                </a:cubicBezTo>
                <a:lnTo>
                  <a:pt x="3734666" y="313533"/>
                </a:lnTo>
                <a:close/>
                <a:moveTo>
                  <a:pt x="3756993" y="281568"/>
                </a:moveTo>
                <a:lnTo>
                  <a:pt x="3752098" y="295415"/>
                </a:lnTo>
                <a:lnTo>
                  <a:pt x="3752099" y="295415"/>
                </a:lnTo>
                <a:close/>
                <a:moveTo>
                  <a:pt x="3743673" y="24486"/>
                </a:moveTo>
                <a:lnTo>
                  <a:pt x="3741410" y="74129"/>
                </a:lnTo>
                <a:cubicBezTo>
                  <a:pt x="3742333" y="91492"/>
                  <a:pt x="3744643" y="108703"/>
                  <a:pt x="3747334" y="125861"/>
                </a:cubicBezTo>
                <a:lnTo>
                  <a:pt x="3751729" y="153388"/>
                </a:lnTo>
                <a:lnTo>
                  <a:pt x="3760002" y="228944"/>
                </a:lnTo>
                <a:lnTo>
                  <a:pt x="3755543" y="177271"/>
                </a:lnTo>
                <a:lnTo>
                  <a:pt x="3751729" y="153388"/>
                </a:lnTo>
                <a:lnTo>
                  <a:pt x="3751530" y="151569"/>
                </a:lnTo>
                <a:cubicBezTo>
                  <a:pt x="3747300" y="125876"/>
                  <a:pt x="3742795" y="100174"/>
                  <a:pt x="3741411" y="74129"/>
                </a:cubicBezTo>
                <a:close/>
                <a:moveTo>
                  <a:pt x="3741092" y="0"/>
                </a:moveTo>
                <a:lnTo>
                  <a:pt x="4205201" y="0"/>
                </a:lnTo>
                <a:lnTo>
                  <a:pt x="4204073" y="2817"/>
                </a:lnTo>
                <a:cubicBezTo>
                  <a:pt x="4195691" y="21486"/>
                  <a:pt x="4193023" y="43012"/>
                  <a:pt x="4189974" y="63587"/>
                </a:cubicBezTo>
                <a:cubicBezTo>
                  <a:pt x="4184450" y="101308"/>
                  <a:pt x="4181020" y="139219"/>
                  <a:pt x="4176068" y="176939"/>
                </a:cubicBezTo>
                <a:cubicBezTo>
                  <a:pt x="4174924" y="184941"/>
                  <a:pt x="4172830" y="194085"/>
                  <a:pt x="4168066" y="200182"/>
                </a:cubicBezTo>
                <a:cubicBezTo>
                  <a:pt x="4136061" y="241901"/>
                  <a:pt x="4127108" y="292579"/>
                  <a:pt x="4130154" y="340774"/>
                </a:cubicBezTo>
                <a:cubicBezTo>
                  <a:pt x="4132443" y="378686"/>
                  <a:pt x="4134157" y="415835"/>
                  <a:pt x="4130919" y="453364"/>
                </a:cubicBezTo>
                <a:cubicBezTo>
                  <a:pt x="4130727" y="456222"/>
                  <a:pt x="4131109" y="460032"/>
                  <a:pt x="4132633" y="462126"/>
                </a:cubicBezTo>
                <a:cubicBezTo>
                  <a:pt x="4142729" y="475081"/>
                  <a:pt x="4143491" y="488607"/>
                  <a:pt x="4145205" y="505182"/>
                </a:cubicBezTo>
                <a:cubicBezTo>
                  <a:pt x="4147683" y="528615"/>
                  <a:pt x="4145967" y="550141"/>
                  <a:pt x="4141777" y="571860"/>
                </a:cubicBezTo>
                <a:cubicBezTo>
                  <a:pt x="4138729" y="587672"/>
                  <a:pt x="4132443" y="603673"/>
                  <a:pt x="4124440" y="617772"/>
                </a:cubicBezTo>
                <a:cubicBezTo>
                  <a:pt x="4113200" y="637392"/>
                  <a:pt x="4108820" y="656255"/>
                  <a:pt x="4123678" y="674923"/>
                </a:cubicBezTo>
                <a:cubicBezTo>
                  <a:pt x="4139491" y="695116"/>
                  <a:pt x="4133967" y="717977"/>
                  <a:pt x="4134537" y="740268"/>
                </a:cubicBezTo>
                <a:cubicBezTo>
                  <a:pt x="4134729" y="749982"/>
                  <a:pt x="4134347" y="760270"/>
                  <a:pt x="4136823" y="769605"/>
                </a:cubicBezTo>
                <a:cubicBezTo>
                  <a:pt x="4143873" y="796655"/>
                  <a:pt x="4154541" y="822756"/>
                  <a:pt x="4159303" y="850189"/>
                </a:cubicBezTo>
                <a:cubicBezTo>
                  <a:pt x="4161970" y="865430"/>
                  <a:pt x="4157207" y="882384"/>
                  <a:pt x="4153779" y="898198"/>
                </a:cubicBezTo>
                <a:cubicBezTo>
                  <a:pt x="4150159" y="914200"/>
                  <a:pt x="4144635" y="930011"/>
                  <a:pt x="4138919" y="945444"/>
                </a:cubicBezTo>
                <a:cubicBezTo>
                  <a:pt x="4135109" y="955920"/>
                  <a:pt x="4131489" y="967350"/>
                  <a:pt x="4124630" y="975733"/>
                </a:cubicBezTo>
                <a:cubicBezTo>
                  <a:pt x="4109010" y="994785"/>
                  <a:pt x="4106342" y="1014406"/>
                  <a:pt x="4114534" y="1036887"/>
                </a:cubicBezTo>
                <a:cubicBezTo>
                  <a:pt x="4115868" y="1040315"/>
                  <a:pt x="4115868" y="1044315"/>
                  <a:pt x="4116058" y="1048125"/>
                </a:cubicBezTo>
                <a:cubicBezTo>
                  <a:pt x="4120058" y="1109091"/>
                  <a:pt x="4122536" y="1170051"/>
                  <a:pt x="4128632" y="1230633"/>
                </a:cubicBezTo>
                <a:cubicBezTo>
                  <a:pt x="4131109" y="1255206"/>
                  <a:pt x="4141967" y="1278829"/>
                  <a:pt x="4148825" y="1303024"/>
                </a:cubicBezTo>
                <a:cubicBezTo>
                  <a:pt x="4150159" y="1307978"/>
                  <a:pt x="4152255" y="1313504"/>
                  <a:pt x="4151301" y="1318456"/>
                </a:cubicBezTo>
                <a:cubicBezTo>
                  <a:pt x="4141777" y="1372368"/>
                  <a:pt x="4155683" y="1422854"/>
                  <a:pt x="4173972" y="1472575"/>
                </a:cubicBezTo>
                <a:cubicBezTo>
                  <a:pt x="4175878" y="1477717"/>
                  <a:pt x="4175306" y="1484004"/>
                  <a:pt x="4174924" y="1489720"/>
                </a:cubicBezTo>
                <a:cubicBezTo>
                  <a:pt x="4173592" y="1505724"/>
                  <a:pt x="4166924" y="1523059"/>
                  <a:pt x="4170924" y="1537537"/>
                </a:cubicBezTo>
                <a:cubicBezTo>
                  <a:pt x="4181974" y="1576019"/>
                  <a:pt x="4195309" y="1614120"/>
                  <a:pt x="4212073" y="1650317"/>
                </a:cubicBezTo>
                <a:cubicBezTo>
                  <a:pt x="4229028" y="1687086"/>
                  <a:pt x="4243316" y="1721185"/>
                  <a:pt x="4226173" y="1763287"/>
                </a:cubicBezTo>
                <a:cubicBezTo>
                  <a:pt x="4218932" y="1781194"/>
                  <a:pt x="4224076" y="1804816"/>
                  <a:pt x="4225981" y="1825393"/>
                </a:cubicBezTo>
                <a:cubicBezTo>
                  <a:pt x="4227504" y="1840441"/>
                  <a:pt x="4236078" y="1854920"/>
                  <a:pt x="4236078" y="1869780"/>
                </a:cubicBezTo>
                <a:cubicBezTo>
                  <a:pt x="4236078" y="1909408"/>
                  <a:pt x="4246174" y="1944649"/>
                  <a:pt x="4266749" y="1978940"/>
                </a:cubicBezTo>
                <a:cubicBezTo>
                  <a:pt x="4274749" y="1992279"/>
                  <a:pt x="4269416" y="2013043"/>
                  <a:pt x="4271512" y="2030378"/>
                </a:cubicBezTo>
                <a:cubicBezTo>
                  <a:pt x="4273987" y="2048668"/>
                  <a:pt x="4276274" y="2067525"/>
                  <a:pt x="4281800" y="2085054"/>
                </a:cubicBezTo>
                <a:cubicBezTo>
                  <a:pt x="4296278" y="2130393"/>
                  <a:pt x="4312661" y="2175163"/>
                  <a:pt x="4327901" y="2220312"/>
                </a:cubicBezTo>
                <a:cubicBezTo>
                  <a:pt x="4340476" y="2257459"/>
                  <a:pt x="4330569" y="2294039"/>
                  <a:pt x="4325236" y="2330806"/>
                </a:cubicBezTo>
                <a:cubicBezTo>
                  <a:pt x="4321805" y="2353859"/>
                  <a:pt x="4313613" y="2375383"/>
                  <a:pt x="4325807" y="2401292"/>
                </a:cubicBezTo>
                <a:cubicBezTo>
                  <a:pt x="4337427" y="2426059"/>
                  <a:pt x="4334759" y="2457492"/>
                  <a:pt x="4341047" y="2485307"/>
                </a:cubicBezTo>
                <a:cubicBezTo>
                  <a:pt x="4346380" y="2508742"/>
                  <a:pt x="4354954" y="2531409"/>
                  <a:pt x="4363336" y="2554079"/>
                </a:cubicBezTo>
                <a:cubicBezTo>
                  <a:pt x="4374768" y="2584942"/>
                  <a:pt x="4386767" y="2615421"/>
                  <a:pt x="4381054" y="2649143"/>
                </a:cubicBezTo>
                <a:cubicBezTo>
                  <a:pt x="4374575" y="2687436"/>
                  <a:pt x="4398960" y="2713723"/>
                  <a:pt x="4415154" y="2743826"/>
                </a:cubicBezTo>
                <a:cubicBezTo>
                  <a:pt x="4426202" y="2764590"/>
                  <a:pt x="4434395" y="2787259"/>
                  <a:pt x="4441254" y="2809930"/>
                </a:cubicBezTo>
                <a:cubicBezTo>
                  <a:pt x="4450207" y="2840219"/>
                  <a:pt x="4455542" y="2871462"/>
                  <a:pt x="4464304" y="2901943"/>
                </a:cubicBezTo>
                <a:cubicBezTo>
                  <a:pt x="4477448" y="2948047"/>
                  <a:pt x="4487736" y="2994722"/>
                  <a:pt x="4480497" y="3042728"/>
                </a:cubicBezTo>
                <a:cubicBezTo>
                  <a:pt x="4477259" y="3064827"/>
                  <a:pt x="4477448" y="3085403"/>
                  <a:pt x="4482212" y="3107500"/>
                </a:cubicBezTo>
                <a:cubicBezTo>
                  <a:pt x="4490023" y="3143695"/>
                  <a:pt x="4490976" y="3180844"/>
                  <a:pt x="4520122" y="3209993"/>
                </a:cubicBezTo>
                <a:cubicBezTo>
                  <a:pt x="4530410" y="3220280"/>
                  <a:pt x="4533076" y="3238758"/>
                  <a:pt x="4538410" y="3253809"/>
                </a:cubicBezTo>
                <a:cubicBezTo>
                  <a:pt x="4544699" y="3271145"/>
                  <a:pt x="4541459" y="3283908"/>
                  <a:pt x="4523170" y="3293244"/>
                </a:cubicBezTo>
                <a:cubicBezTo>
                  <a:pt x="4514979" y="3297434"/>
                  <a:pt x="4506978" y="3309437"/>
                  <a:pt x="4505643" y="3318771"/>
                </a:cubicBezTo>
                <a:cubicBezTo>
                  <a:pt x="4501643" y="3346776"/>
                  <a:pt x="4507549" y="3372495"/>
                  <a:pt x="4520504" y="3399546"/>
                </a:cubicBezTo>
                <a:cubicBezTo>
                  <a:pt x="4532697" y="3424883"/>
                  <a:pt x="4531362" y="3456508"/>
                  <a:pt x="4536124" y="3485275"/>
                </a:cubicBezTo>
                <a:cubicBezTo>
                  <a:pt x="4539554" y="3505657"/>
                  <a:pt x="4546602" y="3526042"/>
                  <a:pt x="4546602" y="3546617"/>
                </a:cubicBezTo>
                <a:cubicBezTo>
                  <a:pt x="4546602" y="3572146"/>
                  <a:pt x="4540506" y="3597482"/>
                  <a:pt x="4538221" y="3623201"/>
                </a:cubicBezTo>
                <a:cubicBezTo>
                  <a:pt x="4536316" y="3643204"/>
                  <a:pt x="4537079" y="3663589"/>
                  <a:pt x="4534792" y="3683591"/>
                </a:cubicBezTo>
                <a:cubicBezTo>
                  <a:pt x="4533076" y="3699976"/>
                  <a:pt x="4528696" y="3716168"/>
                  <a:pt x="4525077" y="3732361"/>
                </a:cubicBezTo>
                <a:cubicBezTo>
                  <a:pt x="4523742" y="3738267"/>
                  <a:pt x="4518597" y="3744173"/>
                  <a:pt x="4519359" y="3749506"/>
                </a:cubicBezTo>
                <a:cubicBezTo>
                  <a:pt x="4527552" y="3802467"/>
                  <a:pt x="4490976" y="3840569"/>
                  <a:pt x="4474782" y="3885338"/>
                </a:cubicBezTo>
                <a:cubicBezTo>
                  <a:pt x="4457636" y="3932394"/>
                  <a:pt x="4431347" y="3977925"/>
                  <a:pt x="4439157" y="4030503"/>
                </a:cubicBezTo>
                <a:cubicBezTo>
                  <a:pt x="4443919" y="4062318"/>
                  <a:pt x="4454971" y="4092989"/>
                  <a:pt x="4461639" y="4124614"/>
                </a:cubicBezTo>
                <a:cubicBezTo>
                  <a:pt x="4463924" y="4135854"/>
                  <a:pt x="4463542" y="4148427"/>
                  <a:pt x="4461256" y="4159667"/>
                </a:cubicBezTo>
                <a:cubicBezTo>
                  <a:pt x="4450777" y="4213961"/>
                  <a:pt x="4449253" y="4267493"/>
                  <a:pt x="4466400" y="4320837"/>
                </a:cubicBezTo>
                <a:cubicBezTo>
                  <a:pt x="4469259" y="4329979"/>
                  <a:pt x="4471924" y="4339695"/>
                  <a:pt x="4471924" y="4349222"/>
                </a:cubicBezTo>
                <a:cubicBezTo>
                  <a:pt x="4471924" y="4401419"/>
                  <a:pt x="4467924" y="4452665"/>
                  <a:pt x="4449253" y="4502579"/>
                </a:cubicBezTo>
                <a:cubicBezTo>
                  <a:pt x="4442967" y="4519343"/>
                  <a:pt x="4446967" y="4539728"/>
                  <a:pt x="4445443" y="4558207"/>
                </a:cubicBezTo>
                <a:cubicBezTo>
                  <a:pt x="4444111" y="4575351"/>
                  <a:pt x="4443539" y="4592878"/>
                  <a:pt x="4439157" y="4609452"/>
                </a:cubicBezTo>
                <a:cubicBezTo>
                  <a:pt x="4432681" y="4633647"/>
                  <a:pt x="4431919" y="4656126"/>
                  <a:pt x="4437633" y="4681083"/>
                </a:cubicBezTo>
                <a:cubicBezTo>
                  <a:pt x="4442967" y="4704895"/>
                  <a:pt x="4440301" y="4730614"/>
                  <a:pt x="4440491" y="4755381"/>
                </a:cubicBezTo>
                <a:cubicBezTo>
                  <a:pt x="4440681" y="4783004"/>
                  <a:pt x="4440871" y="4810627"/>
                  <a:pt x="4439919" y="4838250"/>
                </a:cubicBezTo>
                <a:cubicBezTo>
                  <a:pt x="4439539" y="4849300"/>
                  <a:pt x="4431919" y="4861873"/>
                  <a:pt x="4434967" y="4871019"/>
                </a:cubicBezTo>
                <a:cubicBezTo>
                  <a:pt x="4445254" y="4900546"/>
                  <a:pt x="4432872" y="4930075"/>
                  <a:pt x="4438395" y="4959602"/>
                </a:cubicBezTo>
                <a:cubicBezTo>
                  <a:pt x="4441254" y="4974082"/>
                  <a:pt x="4433444" y="4990465"/>
                  <a:pt x="4432681" y="5006086"/>
                </a:cubicBezTo>
                <a:cubicBezTo>
                  <a:pt x="4431347" y="5031614"/>
                  <a:pt x="4431919" y="5057141"/>
                  <a:pt x="4431537" y="5082670"/>
                </a:cubicBezTo>
                <a:cubicBezTo>
                  <a:pt x="4431347" y="5091052"/>
                  <a:pt x="4430585" y="5099245"/>
                  <a:pt x="4430202" y="5107627"/>
                </a:cubicBezTo>
                <a:cubicBezTo>
                  <a:pt x="4429823" y="5115057"/>
                  <a:pt x="4428108" y="5122867"/>
                  <a:pt x="4429440" y="5129916"/>
                </a:cubicBezTo>
                <a:cubicBezTo>
                  <a:pt x="4434205" y="5155445"/>
                  <a:pt x="4442016" y="5180591"/>
                  <a:pt x="4445063" y="5206308"/>
                </a:cubicBezTo>
                <a:cubicBezTo>
                  <a:pt x="4447729" y="5228597"/>
                  <a:pt x="4444111" y="5251650"/>
                  <a:pt x="4446015" y="5274129"/>
                </a:cubicBezTo>
                <a:cubicBezTo>
                  <a:pt x="4449253" y="5313754"/>
                  <a:pt x="4454971" y="5353379"/>
                  <a:pt x="4458589" y="5393005"/>
                </a:cubicBezTo>
                <a:cubicBezTo>
                  <a:pt x="4459351" y="5401579"/>
                  <a:pt x="4454587" y="5410531"/>
                  <a:pt x="4454207" y="5419295"/>
                </a:cubicBezTo>
                <a:cubicBezTo>
                  <a:pt x="4453255" y="5446728"/>
                  <a:pt x="4453063" y="5474161"/>
                  <a:pt x="4452493" y="5501594"/>
                </a:cubicBezTo>
                <a:cubicBezTo>
                  <a:pt x="4452301" y="5517215"/>
                  <a:pt x="4452873" y="5533027"/>
                  <a:pt x="4451160" y="5548460"/>
                </a:cubicBezTo>
                <a:cubicBezTo>
                  <a:pt x="4448873" y="5568842"/>
                  <a:pt x="4445443" y="5587321"/>
                  <a:pt x="4460304" y="5606372"/>
                </a:cubicBezTo>
                <a:cubicBezTo>
                  <a:pt x="4483354" y="5635711"/>
                  <a:pt x="4474400" y="5673050"/>
                  <a:pt x="4479734" y="5706959"/>
                </a:cubicBezTo>
                <a:cubicBezTo>
                  <a:pt x="4481069" y="5715723"/>
                  <a:pt x="4481259" y="5724678"/>
                  <a:pt x="4482782" y="5733440"/>
                </a:cubicBezTo>
                <a:cubicBezTo>
                  <a:pt x="4485641" y="5749634"/>
                  <a:pt x="4488879" y="5765635"/>
                  <a:pt x="4492119" y="5781830"/>
                </a:cubicBezTo>
                <a:cubicBezTo>
                  <a:pt x="4492690" y="5784686"/>
                  <a:pt x="4492881" y="5787924"/>
                  <a:pt x="4493834" y="5790592"/>
                </a:cubicBezTo>
                <a:cubicBezTo>
                  <a:pt x="4501833" y="5815169"/>
                  <a:pt x="4510977" y="5839361"/>
                  <a:pt x="4517455" y="5864318"/>
                </a:cubicBezTo>
                <a:cubicBezTo>
                  <a:pt x="4520695" y="5876511"/>
                  <a:pt x="4521076" y="5890037"/>
                  <a:pt x="4519359" y="5902610"/>
                </a:cubicBezTo>
                <a:cubicBezTo>
                  <a:pt x="4514407" y="5939377"/>
                  <a:pt x="4512311" y="5975764"/>
                  <a:pt x="4519551" y="6012723"/>
                </a:cubicBezTo>
                <a:cubicBezTo>
                  <a:pt x="4522408" y="6027392"/>
                  <a:pt x="4517645" y="6043776"/>
                  <a:pt x="4515931" y="6059397"/>
                </a:cubicBezTo>
                <a:cubicBezTo>
                  <a:pt x="4511360" y="6096736"/>
                  <a:pt x="4506405" y="6134075"/>
                  <a:pt x="4502025" y="6171605"/>
                </a:cubicBezTo>
                <a:cubicBezTo>
                  <a:pt x="4499358" y="6195037"/>
                  <a:pt x="4497833" y="6218660"/>
                  <a:pt x="4495167" y="6242093"/>
                </a:cubicBezTo>
                <a:cubicBezTo>
                  <a:pt x="4491927" y="6269144"/>
                  <a:pt x="4486975" y="6296005"/>
                  <a:pt x="4484306" y="6323058"/>
                </a:cubicBezTo>
                <a:cubicBezTo>
                  <a:pt x="4481259" y="6353919"/>
                  <a:pt x="4480688" y="6384972"/>
                  <a:pt x="4477448" y="6415833"/>
                </a:cubicBezTo>
                <a:cubicBezTo>
                  <a:pt x="4471162" y="6472225"/>
                  <a:pt x="4463733" y="6528424"/>
                  <a:pt x="4456683" y="6584812"/>
                </a:cubicBezTo>
                <a:cubicBezTo>
                  <a:pt x="4449825" y="6639488"/>
                  <a:pt x="4443729" y="6694164"/>
                  <a:pt x="4435157" y="6748458"/>
                </a:cubicBezTo>
                <a:cubicBezTo>
                  <a:pt x="4431537" y="6771319"/>
                  <a:pt x="4421630" y="6793035"/>
                  <a:pt x="4416106" y="6815516"/>
                </a:cubicBezTo>
                <a:lnTo>
                  <a:pt x="4406407" y="6858000"/>
                </a:lnTo>
                <a:lnTo>
                  <a:pt x="4234154" y="6858000"/>
                </a:lnTo>
                <a:lnTo>
                  <a:pt x="0" y="6858000"/>
                </a:lnTo>
                <a:lnTo>
                  <a:pt x="0" y="2"/>
                </a:lnTo>
                <a:lnTo>
                  <a:pt x="3741092" y="1"/>
                </a:lnTo>
                <a:lnTo>
                  <a:pt x="3743810" y="21486"/>
                </a:lnTo>
                <a:close/>
              </a:path>
            </a:pathLst>
          </a:custGeom>
          <a:effectLst/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4A1C8FD-E5B7-4BEC-A74A-A55FB8EA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20D202D-5E48-4B15-9AF5-71BED4FCF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8D6A069-9380-4E59-A0DA-07053EE8E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EDF3979-0706-43BC-A94B-A674025285D3}"/>
              </a:ext>
            </a:extLst>
          </p:cNvPr>
          <p:cNvSpPr txBox="1"/>
          <p:nvPr/>
        </p:nvSpPr>
        <p:spPr>
          <a:xfrm>
            <a:off x="5316538" y="3006451"/>
            <a:ext cx="6140449" cy="268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Hvis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du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20-åring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aldri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kommer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deg i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jobb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taper vi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verdiskapning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på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rundt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syv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åtte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millioner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kroner”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Torberg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Falch,professor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ved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NTNU )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B68390AC-8AB5-40FA-8885-3B2FCDF14D19}"/>
              </a:ext>
            </a:extLst>
          </p:cNvPr>
          <p:cNvSpPr txBox="1"/>
          <p:nvPr/>
        </p:nvSpPr>
        <p:spPr>
          <a:xfrm>
            <a:off x="5337906" y="5980838"/>
            <a:ext cx="6097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(Tallet er summen av tapt verdiskapning, hvis man sammenligner arbeidsløshet med det å ha en jobb med lav lønn)</a:t>
            </a:r>
          </a:p>
        </p:txBody>
      </p:sp>
    </p:spTree>
    <p:extLst>
      <p:ext uri="{BB962C8B-B14F-4D97-AF65-F5344CB8AC3E}">
        <p14:creationId xmlns:p14="http://schemas.microsoft.com/office/powerpoint/2010/main" val="35707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2936236B-A342-490A-807B-4C98DC5D69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34" r="10587" b="-1"/>
          <a:stretch/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6E84CAC-C3CF-4AA2-A304-EE60E6DD5148}"/>
              </a:ext>
            </a:extLst>
          </p:cNvPr>
          <p:cNvSpPr txBox="1"/>
          <p:nvPr/>
        </p:nvSpPr>
        <p:spPr>
          <a:xfrm>
            <a:off x="630621" y="2890345"/>
            <a:ext cx="3066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individuelle kostnadene er minst like høye</a:t>
            </a:r>
          </a:p>
        </p:txBody>
      </p:sp>
    </p:spTree>
    <p:extLst>
      <p:ext uri="{BB962C8B-B14F-4D97-AF65-F5344CB8AC3E}">
        <p14:creationId xmlns:p14="http://schemas.microsoft.com/office/powerpoint/2010/main" val="225431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Bilde 233">
            <a:extLst>
              <a:ext uri="{FF2B5EF4-FFF2-40B4-BE49-F238E27FC236}">
                <a16:creationId xmlns:a16="http://schemas.microsoft.com/office/drawing/2014/main" id="{9BD9429B-F3E7-45EB-B886-F77B6B28F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188" y="168320"/>
            <a:ext cx="6698124" cy="691361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3840A2A-16B1-43C1-ABEA-C31A6B3DB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794" y="485192"/>
            <a:ext cx="6698123" cy="2285717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nb-NO" sz="8000" dirty="0">
                <a:latin typeface="Arial Nova Light" panose="020B0304020202020204" pitchFamily="34" charset="0"/>
              </a:rPr>
            </a:br>
            <a:br>
              <a:rPr lang="nb-NO" sz="8000" dirty="0">
                <a:latin typeface="Arial Nova Light" panose="020B0304020202020204" pitchFamily="34" charset="0"/>
              </a:rPr>
            </a:br>
            <a:r>
              <a:rPr kumimoji="0" lang="nb-NO" sz="6600" b="1" i="0" u="none" strike="noStrike" kern="1200" cap="none" spc="0" normalizeH="0" baseline="0" noProof="0" dirty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19,8%</a:t>
            </a:r>
            <a:r>
              <a:rPr kumimoji="0" lang="nb-NO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av alle 20-66 år</a:t>
            </a:r>
            <a:br>
              <a:rPr kumimoji="0" lang="nb-NO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nb-NO" sz="7300" b="1" dirty="0">
                <a:latin typeface="Arial Nova Light" panose="020B0304020202020204" pitchFamily="34" charset="0"/>
              </a:rPr>
              <a:t>57 000 </a:t>
            </a:r>
            <a:r>
              <a:rPr lang="nb-NO" sz="7300" dirty="0">
                <a:latin typeface="Arial Nova Light" panose="020B0304020202020204" pitchFamily="34" charset="0"/>
              </a:rPr>
              <a:t>personer</a:t>
            </a:r>
            <a:br>
              <a:rPr lang="nb-NO" sz="8000" dirty="0">
                <a:latin typeface="Arial Nova Light" panose="020B0304020202020204" pitchFamily="34" charset="0"/>
              </a:rPr>
            </a:br>
            <a:r>
              <a:rPr lang="nb-NO" sz="4000" dirty="0">
                <a:latin typeface="Arial Nova Light" panose="020B0304020202020204" pitchFamily="34" charset="0"/>
              </a:rPr>
              <a:t>eller </a:t>
            </a:r>
            <a:r>
              <a:rPr lang="nb-NO" sz="6700" dirty="0">
                <a:latin typeface="Arial Nova Light" panose="020B0304020202020204" pitchFamily="34" charset="0"/>
              </a:rPr>
              <a:t>1 av 5</a:t>
            </a:r>
            <a:br>
              <a:rPr lang="nb-NO" sz="6700" dirty="0">
                <a:latin typeface="Arial Nova Light" panose="020B0304020202020204" pitchFamily="34" charset="0"/>
              </a:rPr>
            </a:br>
            <a:r>
              <a:rPr lang="nb-NO" sz="3600" dirty="0">
                <a:latin typeface="Arial Nova Light" panose="020B0304020202020204" pitchFamily="34" charset="0"/>
              </a:rPr>
              <a:t>i den voksne befolkningen </a:t>
            </a:r>
            <a:br>
              <a:rPr lang="nb-NO" sz="3600" dirty="0">
                <a:latin typeface="Arial Nova Light" panose="020B0304020202020204" pitchFamily="34" charset="0"/>
              </a:rPr>
            </a:br>
            <a:r>
              <a:rPr lang="nb-NO" sz="3600" dirty="0">
                <a:latin typeface="Arial Nova Light" panose="020B0304020202020204" pitchFamily="34" charset="0"/>
              </a:rPr>
              <a:t>lever i utenforskap*</a:t>
            </a:r>
            <a:br>
              <a:rPr lang="nb-NO" sz="3600" dirty="0">
                <a:latin typeface="Arial Nova Light" panose="020B0304020202020204" pitchFamily="34" charset="0"/>
              </a:rPr>
            </a:br>
            <a:endParaRPr lang="nb-NO" sz="3600" dirty="0">
              <a:latin typeface="Arial Nova Light" panose="020B0304020202020204" pitchFamily="34" charset="0"/>
            </a:endParaRP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F784F96-DCFA-4020-8A89-A10682BDB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308" y="4576242"/>
            <a:ext cx="5023750" cy="29464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>
              <a:solidFill>
                <a:srgbClr val="C00000"/>
              </a:solidFill>
              <a:latin typeface="Arial Nova Light" panose="020B0304020202020204" pitchFamily="34" charset="0"/>
            </a:endParaRPr>
          </a:p>
          <a:p>
            <a:pPr marL="0" indent="0">
              <a:buNone/>
            </a:pPr>
            <a:r>
              <a:rPr lang="nb-NO" b="1">
                <a:solidFill>
                  <a:srgbClr val="C00000"/>
                </a:solidFill>
                <a:latin typeface="Arial Nova Light" panose="020B0304020202020204" pitchFamily="34" charset="0"/>
              </a:rPr>
              <a:t>37 200 </a:t>
            </a:r>
            <a:r>
              <a:rPr lang="nb-NO">
                <a:solidFill>
                  <a:srgbClr val="C00000"/>
                </a:solidFill>
                <a:latin typeface="Arial Nova Light" panose="020B0304020202020204" pitchFamily="34" charset="0"/>
              </a:rPr>
              <a:t>(65%) mottar trygd</a:t>
            </a:r>
          </a:p>
          <a:p>
            <a:pPr marL="0" indent="0">
              <a:buNone/>
            </a:pPr>
            <a:r>
              <a:rPr lang="nb-NO" b="1">
                <a:solidFill>
                  <a:srgbClr val="C00000"/>
                </a:solidFill>
                <a:latin typeface="Arial Nova Light" panose="020B0304020202020204" pitchFamily="34" charset="0"/>
              </a:rPr>
              <a:t>19 800 </a:t>
            </a:r>
            <a:r>
              <a:rPr lang="nb-NO">
                <a:solidFill>
                  <a:srgbClr val="C00000"/>
                </a:solidFill>
                <a:latin typeface="Arial Nova Light" panose="020B0304020202020204" pitchFamily="34" charset="0"/>
              </a:rPr>
              <a:t>(35%) mottar ingenting</a:t>
            </a:r>
            <a:br>
              <a:rPr lang="nb-NO">
                <a:solidFill>
                  <a:srgbClr val="C00000"/>
                </a:solidFill>
                <a:latin typeface="Arial Nova Light" panose="020B0304020202020204" pitchFamily="34" charset="0"/>
              </a:rPr>
            </a:br>
            <a:endParaRPr lang="nb-NO">
              <a:latin typeface="Arial Nova Light" panose="020B0304020202020204" pitchFamily="34" charset="0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42871E31-C3F2-44F2-B806-799A1FE5C8D5}"/>
              </a:ext>
            </a:extLst>
          </p:cNvPr>
          <p:cNvSpPr txBox="1"/>
          <p:nvPr/>
        </p:nvSpPr>
        <p:spPr>
          <a:xfrm>
            <a:off x="10683456" y="5929828"/>
            <a:ext cx="1379288" cy="738664"/>
          </a:xfrm>
          <a:prstGeom prst="rect">
            <a:avLst/>
          </a:prstGeom>
          <a:solidFill>
            <a:srgbClr val="F2F2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*Utenforskap </a:t>
            </a:r>
            <a:b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</a:b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= ikke i jobb,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ikke i utdanning</a:t>
            </a:r>
          </a:p>
        </p:txBody>
      </p:sp>
    </p:spTree>
    <p:extLst>
      <p:ext uri="{BB962C8B-B14F-4D97-AF65-F5344CB8AC3E}">
        <p14:creationId xmlns:p14="http://schemas.microsoft.com/office/powerpoint/2010/main" val="3860959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6D860-CD37-3643-B609-89C87DCDE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6606" y="482400"/>
            <a:ext cx="4807193" cy="1072080"/>
          </a:xfrm>
        </p:spPr>
        <p:txBody>
          <a:bodyPr anchor="ctr">
            <a:normAutofit fontScale="90000"/>
          </a:bodyPr>
          <a:lstStyle/>
          <a:p>
            <a:r>
              <a:rPr lang="nb-NO" noProof="0" dirty="0">
                <a:solidFill>
                  <a:srgbClr val="FF0000"/>
                </a:solidFill>
              </a:rPr>
              <a:t>Svakere befolkningsvekst – sterkere aldring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6C79C3-D951-414B-AEEB-B61DF9A59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6606" y="1825624"/>
            <a:ext cx="5014023" cy="44442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900" b="1" noProof="0" dirty="0"/>
              <a:t>Bærekraft - arbeidskraftstilgang</a:t>
            </a:r>
            <a:endParaRPr lang="nb-NO" sz="1900" noProof="0" dirty="0"/>
          </a:p>
          <a:p>
            <a:r>
              <a:rPr lang="nb-NO" sz="1900" noProof="0" dirty="0"/>
              <a:t>Forventet nedgang i aldersgruppe 0-34 år. Hva betyr dette for fremtidig arbeidskraftsbehov ?</a:t>
            </a:r>
          </a:p>
          <a:p>
            <a:r>
              <a:rPr lang="nb-NO" sz="1900" dirty="0"/>
              <a:t>Aldersgruppen 75 år og eldre øker kraftig. Hva betyr dette for hjelpebehov, arbeidskraft og fremtidig oppgaveløsning ? </a:t>
            </a:r>
            <a:endParaRPr lang="nb-NO" sz="1900" noProof="0" dirty="0"/>
          </a:p>
          <a:p>
            <a:r>
              <a:rPr lang="nb-NO" sz="1900" noProof="0" dirty="0"/>
              <a:t>Mottakere av alders-</a:t>
            </a:r>
            <a:br>
              <a:rPr lang="nb-NO" sz="1900" noProof="0" dirty="0"/>
            </a:br>
            <a:r>
              <a:rPr lang="nb-NO" sz="1900" noProof="0" dirty="0"/>
              <a:t>pensjon og hjelpemidler </a:t>
            </a:r>
            <a:br>
              <a:rPr lang="nb-NO" sz="1900" noProof="0" dirty="0"/>
            </a:br>
            <a:r>
              <a:rPr lang="nb-NO" sz="1900" noProof="0" dirty="0"/>
              <a:t>vil øke med 40 % til 2035</a:t>
            </a:r>
          </a:p>
          <a:p>
            <a:pPr marL="0" indent="0">
              <a:buNone/>
            </a:pPr>
            <a:endParaRPr lang="nb-NO" sz="1900" noProof="0" dirty="0"/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91F3D745-D9C6-44ED-A459-EAFA8A31B43D}"/>
              </a:ext>
            </a:extLst>
          </p:cNvPr>
          <p:cNvGrpSpPr/>
          <p:nvPr/>
        </p:nvGrpSpPr>
        <p:grpSpPr>
          <a:xfrm>
            <a:off x="178386" y="590820"/>
            <a:ext cx="6199350" cy="5679042"/>
            <a:chOff x="178386" y="590820"/>
            <a:chExt cx="6199350" cy="567904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B2E532A-B78F-3549-B9CF-E82602DAEC50}"/>
                </a:ext>
              </a:extLst>
            </p:cNvPr>
            <p:cNvGrpSpPr/>
            <p:nvPr/>
          </p:nvGrpSpPr>
          <p:grpSpPr>
            <a:xfrm>
              <a:off x="178386" y="590820"/>
              <a:ext cx="6199350" cy="5679042"/>
              <a:chOff x="575918" y="832272"/>
              <a:chExt cx="5439568" cy="5858188"/>
            </a:xfrm>
          </p:grpSpPr>
          <p:graphicFrame>
            <p:nvGraphicFramePr>
              <p:cNvPr id="13" name="Diagram 20">
                <a:extLst>
                  <a:ext uri="{FF2B5EF4-FFF2-40B4-BE49-F238E27FC236}">
                    <a16:creationId xmlns:a16="http://schemas.microsoft.com/office/drawing/2014/main" id="{80738545-68B9-CC4E-82BD-65D75E0718A5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55262" y="1183075"/>
              <a:ext cx="5287988" cy="541155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4" name="Rektangel 10">
                <a:extLst>
                  <a:ext uri="{FF2B5EF4-FFF2-40B4-BE49-F238E27FC236}">
                    <a16:creationId xmlns:a16="http://schemas.microsoft.com/office/drawing/2014/main" id="{EDE0616E-740E-8240-BC65-415142624A00}"/>
                  </a:ext>
                </a:extLst>
              </p:cNvPr>
              <p:cNvSpPr/>
              <p:nvPr/>
            </p:nvSpPr>
            <p:spPr>
              <a:xfrm>
                <a:off x="575918" y="832272"/>
                <a:ext cx="2980426" cy="379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kumimoji="0" lang="nb-NO" sz="1867" b="1" i="0" u="none" strike="noStrike" kern="1200" cap="none" spc="0" normalizeH="0" baseline="0" noProof="0">
                    <a:ln>
                      <a:noFill/>
                    </a:ln>
                    <a:solidFill>
                      <a:srgbClr val="3E383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Befolkningsvekst 2020–2035</a:t>
                </a:r>
                <a:endParaRPr kumimoji="0" lang="nb-NO" sz="1467" b="1" i="0" u="none" strike="noStrike" kern="1200" cap="none" spc="0" normalizeH="0" baseline="0" noProof="0">
                  <a:ln>
                    <a:noFill/>
                  </a:ln>
                  <a:solidFill>
                    <a:srgbClr val="3E383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TekstSylinder 13">
                <a:extLst>
                  <a:ext uri="{FF2B5EF4-FFF2-40B4-BE49-F238E27FC236}">
                    <a16:creationId xmlns:a16="http://schemas.microsoft.com/office/drawing/2014/main" id="{A7AC822E-E7AD-CF4A-BC77-310CC5B2AE6F}"/>
                  </a:ext>
                </a:extLst>
              </p:cNvPr>
              <p:cNvSpPr txBox="1"/>
              <p:nvPr/>
            </p:nvSpPr>
            <p:spPr>
              <a:xfrm rot="5400000">
                <a:off x="4628274" y="2292580"/>
                <a:ext cx="241450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Foto: Rawpixel/Unsplash</a:t>
                </a:r>
              </a:p>
            </p:txBody>
          </p:sp>
          <p:sp>
            <p:nvSpPr>
              <p:cNvPr id="17" name="Venstre klammeparentes 1">
                <a:extLst>
                  <a:ext uri="{FF2B5EF4-FFF2-40B4-BE49-F238E27FC236}">
                    <a16:creationId xmlns:a16="http://schemas.microsoft.com/office/drawing/2014/main" id="{2BA70C08-50C0-5640-A64A-207E5744F103}"/>
                  </a:ext>
                </a:extLst>
              </p:cNvPr>
              <p:cNvSpPr/>
              <p:nvPr/>
            </p:nvSpPr>
            <p:spPr>
              <a:xfrm rot="5400000">
                <a:off x="3286994" y="3717080"/>
                <a:ext cx="340799" cy="1796891"/>
              </a:xfrm>
              <a:prstGeom prst="leftBrace">
                <a:avLst>
                  <a:gd name="adj1" fmla="val 38749"/>
                  <a:gd name="adj2" fmla="val 50000"/>
                </a:avLst>
              </a:prstGeom>
              <a:ln w="28575">
                <a:solidFill>
                  <a:srgbClr val="06618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Rektangel 9">
                <a:extLst>
                  <a:ext uri="{FF2B5EF4-FFF2-40B4-BE49-F238E27FC236}">
                    <a16:creationId xmlns:a16="http://schemas.microsoft.com/office/drawing/2014/main" id="{ABABA985-D6D4-184B-87D5-34302419C195}"/>
                  </a:ext>
                </a:extLst>
              </p:cNvPr>
              <p:cNvSpPr/>
              <p:nvPr/>
            </p:nvSpPr>
            <p:spPr>
              <a:xfrm>
                <a:off x="2071803" y="3750964"/>
                <a:ext cx="2496277" cy="340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661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TekstSylinder 2">
                <a:extLst>
                  <a:ext uri="{FF2B5EF4-FFF2-40B4-BE49-F238E27FC236}">
                    <a16:creationId xmlns:a16="http://schemas.microsoft.com/office/drawing/2014/main" id="{4D3CA7FF-BA8C-794A-B8E5-6E4BDCA72B7C}"/>
                  </a:ext>
                </a:extLst>
              </p:cNvPr>
              <p:cNvSpPr txBox="1"/>
              <p:nvPr/>
            </p:nvSpPr>
            <p:spPr>
              <a:xfrm>
                <a:off x="4067551" y="3730856"/>
                <a:ext cx="61266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3E383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+3%</a:t>
                </a:r>
              </a:p>
            </p:txBody>
          </p:sp>
          <p:sp>
            <p:nvSpPr>
              <p:cNvPr id="20" name="Rektangel 15">
                <a:extLst>
                  <a:ext uri="{FF2B5EF4-FFF2-40B4-BE49-F238E27FC236}">
                    <a16:creationId xmlns:a16="http://schemas.microsoft.com/office/drawing/2014/main" id="{72C97BDB-A673-9340-B47D-B0959302D682}"/>
                  </a:ext>
                </a:extLst>
              </p:cNvPr>
              <p:cNvSpPr/>
              <p:nvPr/>
            </p:nvSpPr>
            <p:spPr>
              <a:xfrm>
                <a:off x="2066131" y="3750964"/>
                <a:ext cx="2021896" cy="340800"/>
              </a:xfrm>
              <a:prstGeom prst="rect">
                <a:avLst/>
              </a:prstGeom>
              <a:solidFill>
                <a:srgbClr val="066185"/>
              </a:solidFill>
              <a:ln>
                <a:solidFill>
                  <a:srgbClr val="0661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TekstSylinder 16">
                <a:extLst>
                  <a:ext uri="{FF2B5EF4-FFF2-40B4-BE49-F238E27FC236}">
                    <a16:creationId xmlns:a16="http://schemas.microsoft.com/office/drawing/2014/main" id="{EEAD5F47-D534-EB48-A770-8291408043E5}"/>
                  </a:ext>
                </a:extLst>
              </p:cNvPr>
              <p:cNvSpPr txBox="1"/>
              <p:nvPr/>
            </p:nvSpPr>
            <p:spPr>
              <a:xfrm>
                <a:off x="1991917" y="3744956"/>
                <a:ext cx="2304256" cy="349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Aldersgruppen 19-66 år</a:t>
                </a:r>
              </a:p>
            </p:txBody>
          </p:sp>
          <p:sp>
            <p:nvSpPr>
              <p:cNvPr id="22" name="TekstSylinder 12">
                <a:extLst>
                  <a:ext uri="{FF2B5EF4-FFF2-40B4-BE49-F238E27FC236}">
                    <a16:creationId xmlns:a16="http://schemas.microsoft.com/office/drawing/2014/main" id="{6C23EBB9-F5F2-B944-A889-AE65EA1B91EF}"/>
                  </a:ext>
                </a:extLst>
              </p:cNvPr>
              <p:cNvSpPr txBox="1"/>
              <p:nvPr/>
            </p:nvSpPr>
            <p:spPr>
              <a:xfrm>
                <a:off x="2641255" y="6475016"/>
                <a:ext cx="337423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800" b="1" i="0" u="none" strike="noStrike" kern="1200" cap="none" spc="0" normalizeH="0" baseline="0" noProof="0">
                    <a:ln>
                      <a:noFill/>
                    </a:ln>
                    <a:solidFill>
                      <a:srgbClr val="3E383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Kilde:</a:t>
                </a:r>
                <a:r>
                  <a:rPr kumimoji="0" lang="nb-NO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3E383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SSBs befolkningsframskrivinger mellomalternativet, juni 2020</a:t>
                </a:r>
              </a:p>
            </p:txBody>
          </p:sp>
        </p:grpSp>
        <p:sp>
          <p:nvSpPr>
            <p:cNvPr id="3" name="TekstSylinder 2">
              <a:extLst>
                <a:ext uri="{FF2B5EF4-FFF2-40B4-BE49-F238E27FC236}">
                  <a16:creationId xmlns:a16="http://schemas.microsoft.com/office/drawing/2014/main" id="{AFF216A7-39BA-4D81-A912-5D47C6AB96D6}"/>
                </a:ext>
              </a:extLst>
            </p:cNvPr>
            <p:cNvSpPr txBox="1"/>
            <p:nvPr/>
          </p:nvSpPr>
          <p:spPr>
            <a:xfrm>
              <a:off x="1616149" y="5111064"/>
              <a:ext cx="822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r>
                <a:rPr kumimoji="0" lang="nb-NO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  <a:r>
                <a: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–</a:t>
              </a:r>
              <a:r>
                <a:rPr kumimoji="0" lang="nb-NO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 år</a:t>
              </a:r>
            </a:p>
          </p:txBody>
        </p:sp>
        <p:sp>
          <p:nvSpPr>
            <p:cNvPr id="23" name="TekstSylinder 22">
              <a:extLst>
                <a:ext uri="{FF2B5EF4-FFF2-40B4-BE49-F238E27FC236}">
                  <a16:creationId xmlns:a16="http://schemas.microsoft.com/office/drawing/2014/main" id="{A245C91E-4545-40E3-B464-5E34FF0FB7A5}"/>
                </a:ext>
              </a:extLst>
            </p:cNvPr>
            <p:cNvSpPr txBox="1"/>
            <p:nvPr/>
          </p:nvSpPr>
          <p:spPr>
            <a:xfrm>
              <a:off x="2337877" y="5133762"/>
              <a:ext cx="8944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r>
                <a:rPr kumimoji="0" lang="nb-NO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</a:t>
              </a:r>
              <a:r>
                <a:rPr kumimoji="0" lang="nb-NO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–</a:t>
              </a:r>
              <a:r>
                <a:rPr kumimoji="0" lang="nb-NO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34 år</a:t>
              </a:r>
            </a:p>
          </p:txBody>
        </p:sp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2B3956E0-14E1-4BD8-86F7-CD43387A33B9}"/>
                </a:ext>
              </a:extLst>
            </p:cNvPr>
            <p:cNvGrpSpPr/>
            <p:nvPr/>
          </p:nvGrpSpPr>
          <p:grpSpPr>
            <a:xfrm>
              <a:off x="2393006" y="5464800"/>
              <a:ext cx="698273" cy="316845"/>
              <a:chOff x="2393006" y="5464800"/>
              <a:chExt cx="698273" cy="316845"/>
            </a:xfrm>
          </p:grpSpPr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32AA11A8-E225-41AB-93B6-383C0EF59FD6}"/>
                  </a:ext>
                </a:extLst>
              </p:cNvPr>
              <p:cNvSpPr/>
              <p:nvPr/>
            </p:nvSpPr>
            <p:spPr>
              <a:xfrm>
                <a:off x="2393006" y="5466134"/>
                <a:ext cx="698273" cy="31551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Rektangel 4">
                <a:extLst>
                  <a:ext uri="{FF2B5EF4-FFF2-40B4-BE49-F238E27FC236}">
                    <a16:creationId xmlns:a16="http://schemas.microsoft.com/office/drawing/2014/main" id="{D60D220D-1CB1-420E-AF88-0197E28C040F}"/>
                  </a:ext>
                </a:extLst>
              </p:cNvPr>
              <p:cNvSpPr/>
              <p:nvPr/>
            </p:nvSpPr>
            <p:spPr>
              <a:xfrm>
                <a:off x="2596404" y="5464800"/>
                <a:ext cx="291600" cy="190800"/>
              </a:xfrm>
              <a:prstGeom prst="rect">
                <a:avLst/>
              </a:prstGeom>
              <a:solidFill>
                <a:srgbClr val="6E94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uppe 5">
              <a:extLst>
                <a:ext uri="{FF2B5EF4-FFF2-40B4-BE49-F238E27FC236}">
                  <a16:creationId xmlns:a16="http://schemas.microsoft.com/office/drawing/2014/main" id="{C3DDEE2F-649C-4065-8E9D-AF4B3857EAD7}"/>
                </a:ext>
              </a:extLst>
            </p:cNvPr>
            <p:cNvGrpSpPr/>
            <p:nvPr/>
          </p:nvGrpSpPr>
          <p:grpSpPr>
            <a:xfrm>
              <a:off x="1701983" y="5464800"/>
              <a:ext cx="635894" cy="375735"/>
              <a:chOff x="1701983" y="5464800"/>
              <a:chExt cx="635894" cy="375735"/>
            </a:xfrm>
          </p:grpSpPr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90024C7B-C579-472B-91AF-00FF0B602F74}"/>
                  </a:ext>
                </a:extLst>
              </p:cNvPr>
              <p:cNvSpPr/>
              <p:nvPr/>
            </p:nvSpPr>
            <p:spPr>
              <a:xfrm>
                <a:off x="1701983" y="5466135"/>
                <a:ext cx="635894" cy="374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F999887A-7DF2-42E7-A846-8AFFEA3A62F9}"/>
                  </a:ext>
                </a:extLst>
              </p:cNvPr>
              <p:cNvSpPr/>
              <p:nvPr/>
            </p:nvSpPr>
            <p:spPr>
              <a:xfrm>
                <a:off x="1861077" y="5464800"/>
                <a:ext cx="291600" cy="374400"/>
              </a:xfrm>
              <a:prstGeom prst="rect">
                <a:avLst/>
              </a:prstGeom>
              <a:solidFill>
                <a:srgbClr val="6E94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7" name="Bilde 23">
            <a:extLst>
              <a:ext uri="{FF2B5EF4-FFF2-40B4-BE49-F238E27FC236}">
                <a16:creationId xmlns:a16="http://schemas.microsoft.com/office/drawing/2014/main" id="{7F82601E-4CA3-4170-BE61-3C008B57F9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06"/>
          <a:stretch/>
        </p:blipFill>
        <p:spPr>
          <a:xfrm>
            <a:off x="9854123" y="4328441"/>
            <a:ext cx="1565245" cy="1565245"/>
          </a:xfrm>
          <a:prstGeom prst="ellipse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C3589591-D45B-4B2B-87B5-F1AA45B0C3D4}"/>
              </a:ext>
            </a:extLst>
          </p:cNvPr>
          <p:cNvSpPr txBox="1"/>
          <p:nvPr/>
        </p:nvSpPr>
        <p:spPr>
          <a:xfrm rot="16200000">
            <a:off x="11452920" y="6129470"/>
            <a:ext cx="12165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Foto: Unsplash</a:t>
            </a:r>
          </a:p>
        </p:txBody>
      </p:sp>
    </p:spTree>
    <p:extLst>
      <p:ext uri="{BB962C8B-B14F-4D97-AF65-F5344CB8AC3E}">
        <p14:creationId xmlns:p14="http://schemas.microsoft.com/office/powerpoint/2010/main" val="2764257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230B751-DEE5-49AD-AEA6-BC580EB735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33" t="16000" r="23667" b="17333"/>
          <a:stretch/>
        </p:blipFill>
        <p:spPr>
          <a:xfrm>
            <a:off x="1280160" y="141111"/>
            <a:ext cx="9458960" cy="656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46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6C670D9-2C69-4BDB-8129-BA73223547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67" t="24148" r="23833" b="20000"/>
          <a:stretch/>
        </p:blipFill>
        <p:spPr>
          <a:xfrm>
            <a:off x="751839" y="521170"/>
            <a:ext cx="9879077" cy="574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19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A790BF5-E3C2-4704-8E14-505DC3220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28" y="5743"/>
            <a:ext cx="12202228" cy="685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19813"/>
      </p:ext>
    </p:extLst>
  </p:cSld>
  <p:clrMapOvr>
    <a:masterClrMapping/>
  </p:clrMapOvr>
</p:sld>
</file>

<file path=ppt/theme/theme1.xml><?xml version="1.0" encoding="utf-8"?>
<a:theme xmlns:a="http://schemas.openxmlformats.org/drawingml/2006/main" name="TRFK">
  <a:themeElements>
    <a:clrScheme name="TFK">
      <a:dk1>
        <a:sysClr val="windowText" lastClr="000000"/>
      </a:dk1>
      <a:lt1>
        <a:sysClr val="window" lastClr="FFFFFF"/>
      </a:lt1>
      <a:dk2>
        <a:srgbClr val="018A92"/>
      </a:dk2>
      <a:lt2>
        <a:srgbClr val="E7E6E6"/>
      </a:lt2>
      <a:accent1>
        <a:srgbClr val="FFDD00"/>
      </a:accent1>
      <a:accent2>
        <a:srgbClr val="018A92"/>
      </a:accent2>
      <a:accent3>
        <a:srgbClr val="CDC9AF"/>
      </a:accent3>
      <a:accent4>
        <a:srgbClr val="E35205"/>
      </a:accent4>
      <a:accent5>
        <a:srgbClr val="004052"/>
      </a:accent5>
      <a:accent6>
        <a:srgbClr val="000000"/>
      </a:accent6>
      <a:hlink>
        <a:srgbClr val="0563C1"/>
      </a:hlink>
      <a:folHlink>
        <a:srgbClr val="954F72"/>
      </a:folHlink>
    </a:clrScheme>
    <a:fontScheme name="Egendefinert 1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 med norsk samisk logo.pptx" id="{52641888-C602-4942-90ED-E7FE534613C4}" vid="{0AADBF58-AA3B-4665-882D-209C09B050A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RFK">
  <a:themeElements>
    <a:clrScheme name="TFK">
      <a:dk1>
        <a:sysClr val="windowText" lastClr="000000"/>
      </a:dk1>
      <a:lt1>
        <a:sysClr val="window" lastClr="FFFFFF"/>
      </a:lt1>
      <a:dk2>
        <a:srgbClr val="CDC9AF"/>
      </a:dk2>
      <a:lt2>
        <a:srgbClr val="E7E6E6"/>
      </a:lt2>
      <a:accent1>
        <a:srgbClr val="FFDD00"/>
      </a:accent1>
      <a:accent2>
        <a:srgbClr val="018A92"/>
      </a:accent2>
      <a:accent3>
        <a:srgbClr val="CDC9AF"/>
      </a:accent3>
      <a:accent4>
        <a:srgbClr val="E35205"/>
      </a:accent4>
      <a:accent5>
        <a:srgbClr val="004052"/>
      </a:accent5>
      <a:accent6>
        <a:srgbClr val="000000"/>
      </a:accent6>
      <a:hlink>
        <a:srgbClr val="0563C1"/>
      </a:hlink>
      <a:folHlink>
        <a:srgbClr val="954F72"/>
      </a:folHlink>
    </a:clrScheme>
    <a:fontScheme name="Egendefinert 1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 med norsk samisk logo.pptx" id="{52641888-C602-4942-90ED-E7FE534613C4}" vid="{0AADBF58-AA3B-4665-882D-209C09B050A6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rbeid og velferd">
    <a:dk1>
      <a:sysClr val="windowText" lastClr="000000"/>
    </a:dk1>
    <a:lt1>
      <a:sysClr val="window" lastClr="FFFFFF"/>
    </a:lt1>
    <a:dk2>
      <a:srgbClr val="903218"/>
    </a:dk2>
    <a:lt2>
      <a:srgbClr val="CC852E"/>
    </a:lt2>
    <a:accent1>
      <a:srgbClr val="6E94CC"/>
    </a:accent1>
    <a:accent2>
      <a:srgbClr val="C3CCE9"/>
    </a:accent2>
    <a:accent3>
      <a:srgbClr val="7C9760"/>
    </a:accent3>
    <a:accent4>
      <a:srgbClr val="BED3A5"/>
    </a:accent4>
    <a:accent5>
      <a:srgbClr val="B2A98E"/>
    </a:accent5>
    <a:accent6>
      <a:srgbClr val="E5D6B3"/>
    </a:accent6>
    <a:hlink>
      <a:srgbClr val="4E2455"/>
    </a:hlink>
    <a:folHlink>
      <a:srgbClr val="938B9F"/>
    </a:folHlink>
  </a:clrScheme>
  <a:fontScheme name="AogV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TRFK_ppt_norsk_samisk_logo</Template>
  <TotalTime>52</TotalTime>
  <Words>594</Words>
  <Application>Microsoft Office PowerPoint</Application>
  <PresentationFormat>Widescreen</PresentationFormat>
  <Paragraphs>82</Paragraphs>
  <Slides>13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13</vt:i4>
      </vt:variant>
    </vt:vector>
  </HeadingPairs>
  <TitlesOfParts>
    <vt:vector size="21" baseType="lpstr">
      <vt:lpstr>Arial</vt:lpstr>
      <vt:lpstr>Arial Nova Light</vt:lpstr>
      <vt:lpstr>Calibri</vt:lpstr>
      <vt:lpstr>Calibri Light</vt:lpstr>
      <vt:lpstr>Verdana</vt:lpstr>
      <vt:lpstr>TRFK</vt:lpstr>
      <vt:lpstr>Office-tema</vt:lpstr>
      <vt:lpstr>1_TRFK</vt:lpstr>
      <vt:lpstr>Karriereveiledningskonferansen 2022 </vt:lpstr>
      <vt:lpstr>PowerPoint-presentasjon</vt:lpstr>
      <vt:lpstr>PowerPoint-presentasjon</vt:lpstr>
      <vt:lpstr>PowerPoint-presentasjon</vt:lpstr>
      <vt:lpstr>  19,8% av alle 20-66 år 57 000 personer eller 1 av 5 i den voksne befolkningen  lever i utenforskap* </vt:lpstr>
      <vt:lpstr>Svakere befolkningsvekst – sterkere aldring</vt:lpstr>
      <vt:lpstr>PowerPoint-presentasjon</vt:lpstr>
      <vt:lpstr>PowerPoint-presentasjon</vt:lpstr>
      <vt:lpstr>PowerPoint-presentasjon</vt:lpstr>
      <vt:lpstr>PowerPoint-presentasjon</vt:lpstr>
      <vt:lpstr>Vi må ha kunnskap…</vt:lpstr>
      <vt:lpstr>God karriereveiledning løser ikke alt…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Karriereveiledningskonferansen 2022 </dc:title>
  <dc:creator>Vegard Iversen</dc:creator>
  <cp:lastModifiedBy>Vegard Iversen</cp:lastModifiedBy>
  <cp:revision>1</cp:revision>
  <dcterms:created xsi:type="dcterms:W3CDTF">2022-09-12T17:59:10Z</dcterms:created>
  <dcterms:modified xsi:type="dcterms:W3CDTF">2022-09-13T10:06:41Z</dcterms:modified>
</cp:coreProperties>
</file>