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1" r:id="rId5"/>
    <p:sldId id="256" r:id="rId6"/>
    <p:sldId id="258" r:id="rId7"/>
    <p:sldId id="257" r:id="rId8"/>
    <p:sldId id="259" r:id="rId9"/>
    <p:sldId id="269" r:id="rId10"/>
    <p:sldId id="263" r:id="rId11"/>
    <p:sldId id="261" r:id="rId12"/>
    <p:sldId id="260" r:id="rId13"/>
    <p:sldId id="265" r:id="rId14"/>
    <p:sldId id="267" r:id="rId15"/>
    <p:sldId id="266" r:id="rId16"/>
    <p:sldId id="262" r:id="rId17"/>
    <p:sldId id="268" r:id="rId18"/>
    <p:sldId id="273" r:id="rId19"/>
    <p:sldId id="264" r:id="rId20"/>
    <p:sldId id="270" r:id="rId21"/>
    <p:sldId id="274"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33BDD2-A50D-4B25-8F53-E6D2E07228BC}" v="1" dt="2022-09-16T09:37:44.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9944" autoAdjust="0"/>
  </p:normalViewPr>
  <p:slideViewPr>
    <p:cSldViewPr snapToGrid="0">
      <p:cViewPr varScale="1">
        <p:scale>
          <a:sx n="46" d="100"/>
          <a:sy n="46" d="100"/>
        </p:scale>
        <p:origin x="6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a Kvalen Dalsheim" userId="cab15bdd-410e-442f-a475-d86bb03339f1" providerId="ADAL" clId="{EAF6FB7F-6C03-4C22-98DD-FF2E08307976}"/>
    <pc:docChg chg="custSel addSld delSld modSld sldOrd">
      <pc:chgData name="Ina Kvalen Dalsheim" userId="cab15bdd-410e-442f-a475-d86bb03339f1" providerId="ADAL" clId="{EAF6FB7F-6C03-4C22-98DD-FF2E08307976}" dt="2022-09-10T16:28:07.394" v="954" actId="6549"/>
      <pc:docMkLst>
        <pc:docMk/>
      </pc:docMkLst>
      <pc:sldChg chg="modSp mod">
        <pc:chgData name="Ina Kvalen Dalsheim" userId="cab15bdd-410e-442f-a475-d86bb03339f1" providerId="ADAL" clId="{EAF6FB7F-6C03-4C22-98DD-FF2E08307976}" dt="2022-09-10T15:31:30.238" v="38" actId="20577"/>
        <pc:sldMkLst>
          <pc:docMk/>
          <pc:sldMk cId="3794788004" sldId="256"/>
        </pc:sldMkLst>
        <pc:spChg chg="mod">
          <ac:chgData name="Ina Kvalen Dalsheim" userId="cab15bdd-410e-442f-a475-d86bb03339f1" providerId="ADAL" clId="{EAF6FB7F-6C03-4C22-98DD-FF2E08307976}" dt="2022-09-10T15:31:30.238" v="38" actId="20577"/>
          <ac:spMkLst>
            <pc:docMk/>
            <pc:sldMk cId="3794788004" sldId="256"/>
            <ac:spMk id="3" creationId="{9DA44AB3-5877-45CF-969E-236C08EBDD25}"/>
          </ac:spMkLst>
        </pc:spChg>
      </pc:sldChg>
      <pc:sldChg chg="modSp mod modNotesTx">
        <pc:chgData name="Ina Kvalen Dalsheim" userId="cab15bdd-410e-442f-a475-d86bb03339f1" providerId="ADAL" clId="{EAF6FB7F-6C03-4C22-98DD-FF2E08307976}" dt="2022-09-10T16:26:24.192" v="935" actId="6549"/>
        <pc:sldMkLst>
          <pc:docMk/>
          <pc:sldMk cId="839154610" sldId="257"/>
        </pc:sldMkLst>
        <pc:spChg chg="mod">
          <ac:chgData name="Ina Kvalen Dalsheim" userId="cab15bdd-410e-442f-a475-d86bb03339f1" providerId="ADAL" clId="{EAF6FB7F-6C03-4C22-98DD-FF2E08307976}" dt="2022-09-10T16:01:17.736" v="250" actId="20577"/>
          <ac:spMkLst>
            <pc:docMk/>
            <pc:sldMk cId="839154610" sldId="257"/>
            <ac:spMk id="3" creationId="{13A6E19F-3FAC-45EC-BAE9-312CB2851526}"/>
          </ac:spMkLst>
        </pc:spChg>
      </pc:sldChg>
      <pc:sldChg chg="modSp mod">
        <pc:chgData name="Ina Kvalen Dalsheim" userId="cab15bdd-410e-442f-a475-d86bb03339f1" providerId="ADAL" clId="{EAF6FB7F-6C03-4C22-98DD-FF2E08307976}" dt="2022-09-10T15:32:40.563" v="77" actId="20577"/>
        <pc:sldMkLst>
          <pc:docMk/>
          <pc:sldMk cId="2435118266" sldId="258"/>
        </pc:sldMkLst>
        <pc:spChg chg="mod">
          <ac:chgData name="Ina Kvalen Dalsheim" userId="cab15bdd-410e-442f-a475-d86bb03339f1" providerId="ADAL" clId="{EAF6FB7F-6C03-4C22-98DD-FF2E08307976}" dt="2022-09-10T15:32:40.563" v="77" actId="20577"/>
          <ac:spMkLst>
            <pc:docMk/>
            <pc:sldMk cId="2435118266" sldId="258"/>
            <ac:spMk id="3" creationId="{F73D38CF-0301-4180-95A3-8758E1B4D28A}"/>
          </ac:spMkLst>
        </pc:spChg>
      </pc:sldChg>
      <pc:sldChg chg="modSp mod">
        <pc:chgData name="Ina Kvalen Dalsheim" userId="cab15bdd-410e-442f-a475-d86bb03339f1" providerId="ADAL" clId="{EAF6FB7F-6C03-4C22-98DD-FF2E08307976}" dt="2022-09-10T15:51:47.618" v="128" actId="20577"/>
        <pc:sldMkLst>
          <pc:docMk/>
          <pc:sldMk cId="4116054966" sldId="262"/>
        </pc:sldMkLst>
        <pc:spChg chg="mod">
          <ac:chgData name="Ina Kvalen Dalsheim" userId="cab15bdd-410e-442f-a475-d86bb03339f1" providerId="ADAL" clId="{EAF6FB7F-6C03-4C22-98DD-FF2E08307976}" dt="2022-09-10T15:51:47.618" v="128" actId="20577"/>
          <ac:spMkLst>
            <pc:docMk/>
            <pc:sldMk cId="4116054966" sldId="262"/>
            <ac:spMk id="3" creationId="{9983B9C3-D90B-4F8E-A7E0-8854575BECCA}"/>
          </ac:spMkLst>
        </pc:spChg>
      </pc:sldChg>
      <pc:sldChg chg="modNotesTx">
        <pc:chgData name="Ina Kvalen Dalsheim" userId="cab15bdd-410e-442f-a475-d86bb03339f1" providerId="ADAL" clId="{EAF6FB7F-6C03-4C22-98DD-FF2E08307976}" dt="2022-09-10T16:26:35.175" v="936" actId="6549"/>
        <pc:sldMkLst>
          <pc:docMk/>
          <pc:sldMk cId="205039721" sldId="263"/>
        </pc:sldMkLst>
      </pc:sldChg>
      <pc:sldChg chg="modSp mod ord modNotesTx">
        <pc:chgData name="Ina Kvalen Dalsheim" userId="cab15bdd-410e-442f-a475-d86bb03339f1" providerId="ADAL" clId="{EAF6FB7F-6C03-4C22-98DD-FF2E08307976}" dt="2022-09-10T16:28:07.394" v="954" actId="6549"/>
        <pc:sldMkLst>
          <pc:docMk/>
          <pc:sldMk cId="2244277531" sldId="264"/>
        </pc:sldMkLst>
        <pc:spChg chg="mod">
          <ac:chgData name="Ina Kvalen Dalsheim" userId="cab15bdd-410e-442f-a475-d86bb03339f1" providerId="ADAL" clId="{EAF6FB7F-6C03-4C22-98DD-FF2E08307976}" dt="2022-09-10T16:20:53.530" v="266" actId="20577"/>
          <ac:spMkLst>
            <pc:docMk/>
            <pc:sldMk cId="2244277531" sldId="264"/>
            <ac:spMk id="3" creationId="{452432C3-9596-4590-A303-D384DB91EB1D}"/>
          </ac:spMkLst>
        </pc:spChg>
      </pc:sldChg>
      <pc:sldChg chg="modSp mod modNotesTx">
        <pc:chgData name="Ina Kvalen Dalsheim" userId="cab15bdd-410e-442f-a475-d86bb03339f1" providerId="ADAL" clId="{EAF6FB7F-6C03-4C22-98DD-FF2E08307976}" dt="2022-09-10T16:27:51.027" v="953" actId="20577"/>
        <pc:sldMkLst>
          <pc:docMk/>
          <pc:sldMk cId="1957477563" sldId="268"/>
        </pc:sldMkLst>
        <pc:spChg chg="mod">
          <ac:chgData name="Ina Kvalen Dalsheim" userId="cab15bdd-410e-442f-a475-d86bb03339f1" providerId="ADAL" clId="{EAF6FB7F-6C03-4C22-98DD-FF2E08307976}" dt="2022-09-10T15:49:36.492" v="124" actId="20577"/>
          <ac:spMkLst>
            <pc:docMk/>
            <pc:sldMk cId="1957477563" sldId="268"/>
            <ac:spMk id="3" creationId="{FC872801-5D91-44A6-A403-6D748D9DB700}"/>
          </ac:spMkLst>
        </pc:spChg>
      </pc:sldChg>
      <pc:sldChg chg="del">
        <pc:chgData name="Ina Kvalen Dalsheim" userId="cab15bdd-410e-442f-a475-d86bb03339f1" providerId="ADAL" clId="{EAF6FB7F-6C03-4C22-98DD-FF2E08307976}" dt="2022-09-10T15:50:23.482" v="125" actId="2696"/>
        <pc:sldMkLst>
          <pc:docMk/>
          <pc:sldMk cId="565528205" sldId="272"/>
        </pc:sldMkLst>
      </pc:sldChg>
      <pc:sldChg chg="addSp modSp new mod setBg">
        <pc:chgData name="Ina Kvalen Dalsheim" userId="cab15bdd-410e-442f-a475-d86bb03339f1" providerId="ADAL" clId="{EAF6FB7F-6C03-4C22-98DD-FF2E08307976}" dt="2022-09-10T16:22:20.314" v="366" actId="26606"/>
        <pc:sldMkLst>
          <pc:docMk/>
          <pc:sldMk cId="2892231090" sldId="274"/>
        </pc:sldMkLst>
        <pc:spChg chg="mod">
          <ac:chgData name="Ina Kvalen Dalsheim" userId="cab15bdd-410e-442f-a475-d86bb03339f1" providerId="ADAL" clId="{EAF6FB7F-6C03-4C22-98DD-FF2E08307976}" dt="2022-09-10T16:22:20.314" v="366" actId="26606"/>
          <ac:spMkLst>
            <pc:docMk/>
            <pc:sldMk cId="2892231090" sldId="274"/>
            <ac:spMk id="2" creationId="{7BE2C331-17A5-49C3-AFF2-FEA0071A7453}"/>
          </ac:spMkLst>
        </pc:spChg>
        <pc:spChg chg="mod">
          <ac:chgData name="Ina Kvalen Dalsheim" userId="cab15bdd-410e-442f-a475-d86bb03339f1" providerId="ADAL" clId="{EAF6FB7F-6C03-4C22-98DD-FF2E08307976}" dt="2022-09-10T16:22:20.314" v="366" actId="26606"/>
          <ac:spMkLst>
            <pc:docMk/>
            <pc:sldMk cId="2892231090" sldId="274"/>
            <ac:spMk id="3" creationId="{DEB8814C-10E7-45E0-9EC5-EC99DCF2ABCB}"/>
          </ac:spMkLst>
        </pc:spChg>
        <pc:spChg chg="add">
          <ac:chgData name="Ina Kvalen Dalsheim" userId="cab15bdd-410e-442f-a475-d86bb03339f1" providerId="ADAL" clId="{EAF6FB7F-6C03-4C22-98DD-FF2E08307976}" dt="2022-09-10T16:22:20.314" v="366" actId="26606"/>
          <ac:spMkLst>
            <pc:docMk/>
            <pc:sldMk cId="2892231090" sldId="274"/>
            <ac:spMk id="8" creationId="{907EF6B7-1338-4443-8C46-6A318D952DFD}"/>
          </ac:spMkLst>
        </pc:spChg>
        <pc:spChg chg="add">
          <ac:chgData name="Ina Kvalen Dalsheim" userId="cab15bdd-410e-442f-a475-d86bb03339f1" providerId="ADAL" clId="{EAF6FB7F-6C03-4C22-98DD-FF2E08307976}" dt="2022-09-10T16:22:20.314" v="366" actId="26606"/>
          <ac:spMkLst>
            <pc:docMk/>
            <pc:sldMk cId="2892231090" sldId="274"/>
            <ac:spMk id="10" creationId="{DAAE4CDD-124C-4DCF-9584-B6033B545DD5}"/>
          </ac:spMkLst>
        </pc:spChg>
        <pc:spChg chg="add">
          <ac:chgData name="Ina Kvalen Dalsheim" userId="cab15bdd-410e-442f-a475-d86bb03339f1" providerId="ADAL" clId="{EAF6FB7F-6C03-4C22-98DD-FF2E08307976}" dt="2022-09-10T16:22:20.314" v="366" actId="26606"/>
          <ac:spMkLst>
            <pc:docMk/>
            <pc:sldMk cId="2892231090" sldId="274"/>
            <ac:spMk id="12" creationId="{081E4A58-353D-44AE-B2FC-2A74E2E400F7}"/>
          </ac:spMkLst>
        </pc:spChg>
      </pc:sldChg>
    </pc:docChg>
  </pc:docChgLst>
  <pc:docChgLst>
    <pc:chgData name="Elisiv Hårstad Skjei" userId="0e9d165c-9520-4563-8cbf-2125eb6fd300" providerId="ADAL" clId="{5733BDD2-A50D-4B25-8F53-E6D2E07228BC}"/>
    <pc:docChg chg="custSel modSld">
      <pc:chgData name="Elisiv Hårstad Skjei" userId="0e9d165c-9520-4563-8cbf-2125eb6fd300" providerId="ADAL" clId="{5733BDD2-A50D-4B25-8F53-E6D2E07228BC}" dt="2022-09-16T09:37:50.376" v="1" actId="26606"/>
      <pc:docMkLst>
        <pc:docMk/>
      </pc:docMkLst>
      <pc:sldChg chg="addSp delSp modSp mod">
        <pc:chgData name="Elisiv Hårstad Skjei" userId="0e9d165c-9520-4563-8cbf-2125eb6fd300" providerId="ADAL" clId="{5733BDD2-A50D-4B25-8F53-E6D2E07228BC}" dt="2022-09-16T09:37:50.376" v="1" actId="26606"/>
        <pc:sldMkLst>
          <pc:docMk/>
          <pc:sldMk cId="4116054966" sldId="262"/>
        </pc:sldMkLst>
        <pc:spChg chg="mod">
          <ac:chgData name="Elisiv Hårstad Skjei" userId="0e9d165c-9520-4563-8cbf-2125eb6fd300" providerId="ADAL" clId="{5733BDD2-A50D-4B25-8F53-E6D2E07228BC}" dt="2022-09-16T09:37:50.376" v="1" actId="26606"/>
          <ac:spMkLst>
            <pc:docMk/>
            <pc:sldMk cId="4116054966" sldId="262"/>
            <ac:spMk id="2" creationId="{B7C97099-8F8D-4A1B-89BD-EAA268FA5179}"/>
          </ac:spMkLst>
        </pc:spChg>
        <pc:spChg chg="mod">
          <ac:chgData name="Elisiv Hårstad Skjei" userId="0e9d165c-9520-4563-8cbf-2125eb6fd300" providerId="ADAL" clId="{5733BDD2-A50D-4B25-8F53-E6D2E07228BC}" dt="2022-09-16T09:37:50.376" v="1" actId="26606"/>
          <ac:spMkLst>
            <pc:docMk/>
            <pc:sldMk cId="4116054966" sldId="262"/>
            <ac:spMk id="3" creationId="{9983B9C3-D90B-4F8E-A7E0-8854575BECCA}"/>
          </ac:spMkLst>
        </pc:spChg>
        <pc:spChg chg="del">
          <ac:chgData name="Elisiv Hårstad Skjei" userId="0e9d165c-9520-4563-8cbf-2125eb6fd300" providerId="ADAL" clId="{5733BDD2-A50D-4B25-8F53-E6D2E07228BC}" dt="2022-09-16T09:37:50.376" v="1" actId="26606"/>
          <ac:spMkLst>
            <pc:docMk/>
            <pc:sldMk cId="4116054966" sldId="262"/>
            <ac:spMk id="22" creationId="{2B566528-1B12-4246-9431-5C2D7D081168}"/>
          </ac:spMkLst>
        </pc:spChg>
        <pc:spChg chg="del">
          <ac:chgData name="Elisiv Hårstad Skjei" userId="0e9d165c-9520-4563-8cbf-2125eb6fd300" providerId="ADAL" clId="{5733BDD2-A50D-4B25-8F53-E6D2E07228BC}" dt="2022-09-16T09:37:50.376" v="1" actId="26606"/>
          <ac:spMkLst>
            <pc:docMk/>
            <pc:sldMk cId="4116054966" sldId="262"/>
            <ac:spMk id="23" creationId="{2E80C965-DB6D-4F81-9E9E-B027384D0BD6}"/>
          </ac:spMkLst>
        </pc:spChg>
        <pc:spChg chg="del">
          <ac:chgData name="Elisiv Hårstad Skjei" userId="0e9d165c-9520-4563-8cbf-2125eb6fd300" providerId="ADAL" clId="{5733BDD2-A50D-4B25-8F53-E6D2E07228BC}" dt="2022-09-16T09:37:50.376" v="1" actId="26606"/>
          <ac:spMkLst>
            <pc:docMk/>
            <pc:sldMk cId="4116054966" sldId="262"/>
            <ac:spMk id="24" creationId="{A580F890-B085-4E95-96AA-55AEBEC5CE6E}"/>
          </ac:spMkLst>
        </pc:spChg>
        <pc:spChg chg="del">
          <ac:chgData name="Elisiv Hårstad Skjei" userId="0e9d165c-9520-4563-8cbf-2125eb6fd300" providerId="ADAL" clId="{5733BDD2-A50D-4B25-8F53-E6D2E07228BC}" dt="2022-09-16T09:37:50.376" v="1" actId="26606"/>
          <ac:spMkLst>
            <pc:docMk/>
            <pc:sldMk cId="4116054966" sldId="262"/>
            <ac:spMk id="25" creationId="{D3F51FEB-38FB-4F6C-9F7B-2F2AFAB65463}"/>
          </ac:spMkLst>
        </pc:spChg>
        <pc:spChg chg="del">
          <ac:chgData name="Elisiv Hårstad Skjei" userId="0e9d165c-9520-4563-8cbf-2125eb6fd300" providerId="ADAL" clId="{5733BDD2-A50D-4B25-8F53-E6D2E07228BC}" dt="2022-09-16T09:37:50.376" v="1" actId="26606"/>
          <ac:spMkLst>
            <pc:docMk/>
            <pc:sldMk cId="4116054966" sldId="262"/>
            <ac:spMk id="26" creationId="{1E547BA6-BAE0-43BB-A7CA-60F69CE252F0}"/>
          </ac:spMkLst>
        </pc:spChg>
        <pc:spChg chg="add">
          <ac:chgData name="Elisiv Hårstad Skjei" userId="0e9d165c-9520-4563-8cbf-2125eb6fd300" providerId="ADAL" clId="{5733BDD2-A50D-4B25-8F53-E6D2E07228BC}" dt="2022-09-16T09:37:50.376" v="1" actId="26606"/>
          <ac:spMkLst>
            <pc:docMk/>
            <pc:sldMk cId="4116054966" sldId="262"/>
            <ac:spMk id="31" creationId="{45D37F4E-DDB4-456B-97E0-9937730A039F}"/>
          </ac:spMkLst>
        </pc:spChg>
        <pc:spChg chg="add">
          <ac:chgData name="Elisiv Hårstad Skjei" userId="0e9d165c-9520-4563-8cbf-2125eb6fd300" providerId="ADAL" clId="{5733BDD2-A50D-4B25-8F53-E6D2E07228BC}" dt="2022-09-16T09:37:50.376" v="1" actId="26606"/>
          <ac:spMkLst>
            <pc:docMk/>
            <pc:sldMk cId="4116054966" sldId="262"/>
            <ac:spMk id="33" creationId="{B2DD41CD-8F47-4F56-AD12-4E2FF7696987}"/>
          </ac:spMkLst>
        </pc:spChg>
        <pc:picChg chg="add mod">
          <ac:chgData name="Elisiv Hårstad Skjei" userId="0e9d165c-9520-4563-8cbf-2125eb6fd300" providerId="ADAL" clId="{5733BDD2-A50D-4B25-8F53-E6D2E07228BC}" dt="2022-09-16T09:37:50.376" v="1" actId="26606"/>
          <ac:picMkLst>
            <pc:docMk/>
            <pc:sldMk cId="4116054966" sldId="262"/>
            <ac:picMk id="4" creationId="{B34971A7-4A86-4E4D-A352-5AB71197325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EFA8DA-7534-42B5-B837-38B63CA5C447}"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101BC15-A496-48A1-81E2-BD837D5BD66A}">
      <dgm:prSet/>
      <dgm:spPr/>
      <dgm:t>
        <a:bodyPr/>
        <a:lstStyle/>
        <a:p>
          <a:r>
            <a:rPr lang="nb-NO"/>
            <a:t>Ikke noe nytt:</a:t>
          </a:r>
          <a:endParaRPr lang="en-US"/>
        </a:p>
      </dgm:t>
    </dgm:pt>
    <dgm:pt modelId="{1C33634E-4F8D-4C4E-951D-4E0B426F5AC1}" type="parTrans" cxnId="{A54D5799-39FF-49DE-9ACB-CCEB63F7F911}">
      <dgm:prSet/>
      <dgm:spPr/>
      <dgm:t>
        <a:bodyPr/>
        <a:lstStyle/>
        <a:p>
          <a:endParaRPr lang="en-US"/>
        </a:p>
      </dgm:t>
    </dgm:pt>
    <dgm:pt modelId="{BDDDB517-0710-490C-91C3-ABC16DD51FEA}" type="sibTrans" cxnId="{A54D5799-39FF-49DE-9ACB-CCEB63F7F911}">
      <dgm:prSet/>
      <dgm:spPr/>
      <dgm:t>
        <a:bodyPr/>
        <a:lstStyle/>
        <a:p>
          <a:endParaRPr lang="en-US"/>
        </a:p>
      </dgm:t>
    </dgm:pt>
    <dgm:pt modelId="{EB4DD8A5-4B9E-4EE9-B088-56977354C86E}">
      <dgm:prSet/>
      <dgm:spPr/>
      <dgm:t>
        <a:bodyPr/>
        <a:lstStyle/>
        <a:p>
          <a:r>
            <a:rPr lang="nb-NO"/>
            <a:t>Krumbolts: Planned happenstance</a:t>
          </a:r>
          <a:endParaRPr lang="en-US"/>
        </a:p>
      </dgm:t>
    </dgm:pt>
    <dgm:pt modelId="{DA421C37-775C-465A-A16B-99E149211CE9}" type="parTrans" cxnId="{ED47315D-2AFF-4ECB-BE9A-987A63F8A1DB}">
      <dgm:prSet/>
      <dgm:spPr/>
      <dgm:t>
        <a:bodyPr/>
        <a:lstStyle/>
        <a:p>
          <a:endParaRPr lang="en-US"/>
        </a:p>
      </dgm:t>
    </dgm:pt>
    <dgm:pt modelId="{F13104D4-24B7-431F-B7CE-395307DF82DF}" type="sibTrans" cxnId="{ED47315D-2AFF-4ECB-BE9A-987A63F8A1DB}">
      <dgm:prSet/>
      <dgm:spPr/>
      <dgm:t>
        <a:bodyPr/>
        <a:lstStyle/>
        <a:p>
          <a:endParaRPr lang="en-US"/>
        </a:p>
      </dgm:t>
    </dgm:pt>
    <dgm:pt modelId="{8DA65B50-3451-4BC2-8324-564308B1A040}">
      <dgm:prSet/>
      <dgm:spPr/>
      <dgm:t>
        <a:bodyPr/>
        <a:lstStyle/>
        <a:p>
          <a:r>
            <a:rPr lang="nb-NO" dirty="0" err="1"/>
            <a:t>Gelatt</a:t>
          </a:r>
          <a:r>
            <a:rPr lang="nb-NO" dirty="0"/>
            <a:t>: Positive </a:t>
          </a:r>
          <a:r>
            <a:rPr lang="nb-NO" dirty="0" err="1"/>
            <a:t>Uncertainty</a:t>
          </a:r>
          <a:endParaRPr lang="en-US" dirty="0"/>
        </a:p>
      </dgm:t>
    </dgm:pt>
    <dgm:pt modelId="{B25BE41A-FEA1-4AD0-8C09-D5B0B67DE451}" type="parTrans" cxnId="{44B0C039-70A8-47A8-A910-90EC761CC365}">
      <dgm:prSet/>
      <dgm:spPr/>
      <dgm:t>
        <a:bodyPr/>
        <a:lstStyle/>
        <a:p>
          <a:endParaRPr lang="en-US"/>
        </a:p>
      </dgm:t>
    </dgm:pt>
    <dgm:pt modelId="{6C7411A3-2389-4C8C-AED5-494F416B0F40}" type="sibTrans" cxnId="{44B0C039-70A8-47A8-A910-90EC761CC365}">
      <dgm:prSet/>
      <dgm:spPr/>
      <dgm:t>
        <a:bodyPr/>
        <a:lstStyle/>
        <a:p>
          <a:endParaRPr lang="en-US"/>
        </a:p>
      </dgm:t>
    </dgm:pt>
    <dgm:pt modelId="{30FE716E-1D69-446B-803F-2147A96793A9}">
      <dgm:prSet/>
      <dgm:spPr/>
      <dgm:t>
        <a:bodyPr/>
        <a:lstStyle/>
        <a:p>
          <a:r>
            <a:rPr lang="nb-NO" dirty="0"/>
            <a:t>Valgt av en grunn</a:t>
          </a:r>
          <a:endParaRPr lang="en-US" dirty="0"/>
        </a:p>
      </dgm:t>
    </dgm:pt>
    <dgm:pt modelId="{08724F3F-80B6-46AC-8267-91BF97DAEB9C}" type="parTrans" cxnId="{8711C039-FF64-4264-82AC-6CF0FF6E5F3E}">
      <dgm:prSet/>
      <dgm:spPr/>
      <dgm:t>
        <a:bodyPr/>
        <a:lstStyle/>
        <a:p>
          <a:endParaRPr lang="en-US"/>
        </a:p>
      </dgm:t>
    </dgm:pt>
    <dgm:pt modelId="{61494269-B1B1-46DB-9144-431A4D13AA9A}" type="sibTrans" cxnId="{8711C039-FF64-4264-82AC-6CF0FF6E5F3E}">
      <dgm:prSet/>
      <dgm:spPr/>
      <dgm:t>
        <a:bodyPr/>
        <a:lstStyle/>
        <a:p>
          <a:endParaRPr lang="en-US"/>
        </a:p>
      </dgm:t>
    </dgm:pt>
    <dgm:pt modelId="{7E0A5665-1C47-49EB-8823-28FF4894B4B3}">
      <dgm:prSet/>
      <dgm:spPr/>
      <dgm:t>
        <a:bodyPr/>
        <a:lstStyle/>
        <a:p>
          <a:r>
            <a:rPr lang="nb-NO"/>
            <a:t>Rom for læring og utforskning</a:t>
          </a:r>
          <a:endParaRPr lang="en-US"/>
        </a:p>
      </dgm:t>
    </dgm:pt>
    <dgm:pt modelId="{A60698ED-B0E3-42D6-9420-3FF9A05DC8DA}" type="parTrans" cxnId="{97A3B6AE-7A7D-49C9-8906-04A41ACD93D4}">
      <dgm:prSet/>
      <dgm:spPr/>
      <dgm:t>
        <a:bodyPr/>
        <a:lstStyle/>
        <a:p>
          <a:endParaRPr lang="en-US"/>
        </a:p>
      </dgm:t>
    </dgm:pt>
    <dgm:pt modelId="{AC46C4EF-FDF1-4E37-8B92-595E7153566A}" type="sibTrans" cxnId="{97A3B6AE-7A7D-49C9-8906-04A41ACD93D4}">
      <dgm:prSet/>
      <dgm:spPr/>
      <dgm:t>
        <a:bodyPr/>
        <a:lstStyle/>
        <a:p>
          <a:endParaRPr lang="en-US"/>
        </a:p>
      </dgm:t>
    </dgm:pt>
    <dgm:pt modelId="{17E2BA6E-51F1-4BD2-85C8-025C468AA1EF}" type="pres">
      <dgm:prSet presAssocID="{24EFA8DA-7534-42B5-B837-38B63CA5C447}" presName="diagram" presStyleCnt="0">
        <dgm:presLayoutVars>
          <dgm:chPref val="1"/>
          <dgm:dir/>
          <dgm:animOne val="branch"/>
          <dgm:animLvl val="lvl"/>
          <dgm:resizeHandles val="exact"/>
        </dgm:presLayoutVars>
      </dgm:prSet>
      <dgm:spPr/>
    </dgm:pt>
    <dgm:pt modelId="{3805DD35-E0C6-41D5-8407-B1EFA406AD1F}" type="pres">
      <dgm:prSet presAssocID="{F101BC15-A496-48A1-81E2-BD837D5BD66A}" presName="root1" presStyleCnt="0"/>
      <dgm:spPr/>
    </dgm:pt>
    <dgm:pt modelId="{619499C3-0B5E-49F2-951E-5B98B527BA64}" type="pres">
      <dgm:prSet presAssocID="{F101BC15-A496-48A1-81E2-BD837D5BD66A}" presName="LevelOneTextNode" presStyleLbl="node0" presStyleIdx="0" presStyleCnt="3">
        <dgm:presLayoutVars>
          <dgm:chPref val="3"/>
        </dgm:presLayoutVars>
      </dgm:prSet>
      <dgm:spPr/>
    </dgm:pt>
    <dgm:pt modelId="{02DD4659-7E41-4287-AEAB-1B1795327703}" type="pres">
      <dgm:prSet presAssocID="{F101BC15-A496-48A1-81E2-BD837D5BD66A}" presName="level2hierChild" presStyleCnt="0"/>
      <dgm:spPr/>
    </dgm:pt>
    <dgm:pt modelId="{7F168679-4BA7-459F-88B6-339AFAE6AA4B}" type="pres">
      <dgm:prSet presAssocID="{DA421C37-775C-465A-A16B-99E149211CE9}" presName="conn2-1" presStyleLbl="parChTrans1D2" presStyleIdx="0" presStyleCnt="2"/>
      <dgm:spPr/>
    </dgm:pt>
    <dgm:pt modelId="{7F17068D-7F17-4213-A31C-6A0127A58F16}" type="pres">
      <dgm:prSet presAssocID="{DA421C37-775C-465A-A16B-99E149211CE9}" presName="connTx" presStyleLbl="parChTrans1D2" presStyleIdx="0" presStyleCnt="2"/>
      <dgm:spPr/>
    </dgm:pt>
    <dgm:pt modelId="{04A89539-C423-4BF4-B699-D13D45F2B9E3}" type="pres">
      <dgm:prSet presAssocID="{EB4DD8A5-4B9E-4EE9-B088-56977354C86E}" presName="root2" presStyleCnt="0"/>
      <dgm:spPr/>
    </dgm:pt>
    <dgm:pt modelId="{A4F06225-213E-4564-8438-DE2FE054D2B6}" type="pres">
      <dgm:prSet presAssocID="{EB4DD8A5-4B9E-4EE9-B088-56977354C86E}" presName="LevelTwoTextNode" presStyleLbl="node2" presStyleIdx="0" presStyleCnt="2">
        <dgm:presLayoutVars>
          <dgm:chPref val="3"/>
        </dgm:presLayoutVars>
      </dgm:prSet>
      <dgm:spPr/>
    </dgm:pt>
    <dgm:pt modelId="{6197FEA3-8AEA-410E-83FB-20CFBDF06FB9}" type="pres">
      <dgm:prSet presAssocID="{EB4DD8A5-4B9E-4EE9-B088-56977354C86E}" presName="level3hierChild" presStyleCnt="0"/>
      <dgm:spPr/>
    </dgm:pt>
    <dgm:pt modelId="{1F0BF861-0DD5-460A-A3A9-137B25A62613}" type="pres">
      <dgm:prSet presAssocID="{B25BE41A-FEA1-4AD0-8C09-D5B0B67DE451}" presName="conn2-1" presStyleLbl="parChTrans1D2" presStyleIdx="1" presStyleCnt="2"/>
      <dgm:spPr/>
    </dgm:pt>
    <dgm:pt modelId="{E48D026A-6B55-41C2-A715-4ADEAAEAF303}" type="pres">
      <dgm:prSet presAssocID="{B25BE41A-FEA1-4AD0-8C09-D5B0B67DE451}" presName="connTx" presStyleLbl="parChTrans1D2" presStyleIdx="1" presStyleCnt="2"/>
      <dgm:spPr/>
    </dgm:pt>
    <dgm:pt modelId="{99664923-A2BE-47D5-8842-3C80131E4885}" type="pres">
      <dgm:prSet presAssocID="{8DA65B50-3451-4BC2-8324-564308B1A040}" presName="root2" presStyleCnt="0"/>
      <dgm:spPr/>
    </dgm:pt>
    <dgm:pt modelId="{1DBF563C-5778-41C1-84CE-8C996646572E}" type="pres">
      <dgm:prSet presAssocID="{8DA65B50-3451-4BC2-8324-564308B1A040}" presName="LevelTwoTextNode" presStyleLbl="node2" presStyleIdx="1" presStyleCnt="2">
        <dgm:presLayoutVars>
          <dgm:chPref val="3"/>
        </dgm:presLayoutVars>
      </dgm:prSet>
      <dgm:spPr/>
    </dgm:pt>
    <dgm:pt modelId="{3B884CDC-F428-4B79-978E-E3639AFE8E0D}" type="pres">
      <dgm:prSet presAssocID="{8DA65B50-3451-4BC2-8324-564308B1A040}" presName="level3hierChild" presStyleCnt="0"/>
      <dgm:spPr/>
    </dgm:pt>
    <dgm:pt modelId="{664590BF-4EB2-4D80-9479-7E32227DA61C}" type="pres">
      <dgm:prSet presAssocID="{30FE716E-1D69-446B-803F-2147A96793A9}" presName="root1" presStyleCnt="0"/>
      <dgm:spPr/>
    </dgm:pt>
    <dgm:pt modelId="{FE723400-CAFF-4457-928E-E90BDA16D87E}" type="pres">
      <dgm:prSet presAssocID="{30FE716E-1D69-446B-803F-2147A96793A9}" presName="LevelOneTextNode" presStyleLbl="node0" presStyleIdx="1" presStyleCnt="3">
        <dgm:presLayoutVars>
          <dgm:chPref val="3"/>
        </dgm:presLayoutVars>
      </dgm:prSet>
      <dgm:spPr/>
    </dgm:pt>
    <dgm:pt modelId="{A36FC944-F315-4FF3-958B-205EA180F150}" type="pres">
      <dgm:prSet presAssocID="{30FE716E-1D69-446B-803F-2147A96793A9}" presName="level2hierChild" presStyleCnt="0"/>
      <dgm:spPr/>
    </dgm:pt>
    <dgm:pt modelId="{D99EE835-2D34-427C-8F1B-90544CFAE239}" type="pres">
      <dgm:prSet presAssocID="{7E0A5665-1C47-49EB-8823-28FF4894B4B3}" presName="root1" presStyleCnt="0"/>
      <dgm:spPr/>
    </dgm:pt>
    <dgm:pt modelId="{2936948C-D064-4377-81E6-E5213CCEC5BD}" type="pres">
      <dgm:prSet presAssocID="{7E0A5665-1C47-49EB-8823-28FF4894B4B3}" presName="LevelOneTextNode" presStyleLbl="node0" presStyleIdx="2" presStyleCnt="3">
        <dgm:presLayoutVars>
          <dgm:chPref val="3"/>
        </dgm:presLayoutVars>
      </dgm:prSet>
      <dgm:spPr/>
    </dgm:pt>
    <dgm:pt modelId="{A416B6AD-0101-4A19-810D-7B7C9B41B5C1}" type="pres">
      <dgm:prSet presAssocID="{7E0A5665-1C47-49EB-8823-28FF4894B4B3}" presName="level2hierChild" presStyleCnt="0"/>
      <dgm:spPr/>
    </dgm:pt>
  </dgm:ptLst>
  <dgm:cxnLst>
    <dgm:cxn modelId="{9A82FC03-22D5-4FE0-8A2F-07172ECCB783}" type="presOf" srcId="{B25BE41A-FEA1-4AD0-8C09-D5B0B67DE451}" destId="{1F0BF861-0DD5-460A-A3A9-137B25A62613}" srcOrd="0" destOrd="0" presId="urn:microsoft.com/office/officeart/2005/8/layout/hierarchy2"/>
    <dgm:cxn modelId="{8711C039-FF64-4264-82AC-6CF0FF6E5F3E}" srcId="{24EFA8DA-7534-42B5-B837-38B63CA5C447}" destId="{30FE716E-1D69-446B-803F-2147A96793A9}" srcOrd="1" destOrd="0" parTransId="{08724F3F-80B6-46AC-8267-91BF97DAEB9C}" sibTransId="{61494269-B1B1-46DB-9144-431A4D13AA9A}"/>
    <dgm:cxn modelId="{44B0C039-70A8-47A8-A910-90EC761CC365}" srcId="{F101BC15-A496-48A1-81E2-BD837D5BD66A}" destId="{8DA65B50-3451-4BC2-8324-564308B1A040}" srcOrd="1" destOrd="0" parTransId="{B25BE41A-FEA1-4AD0-8C09-D5B0B67DE451}" sibTransId="{6C7411A3-2389-4C8C-AED5-494F416B0F40}"/>
    <dgm:cxn modelId="{ED47315D-2AFF-4ECB-BE9A-987A63F8A1DB}" srcId="{F101BC15-A496-48A1-81E2-BD837D5BD66A}" destId="{EB4DD8A5-4B9E-4EE9-B088-56977354C86E}" srcOrd="0" destOrd="0" parTransId="{DA421C37-775C-465A-A16B-99E149211CE9}" sibTransId="{F13104D4-24B7-431F-B7CE-395307DF82DF}"/>
    <dgm:cxn modelId="{6E11C44D-1B7E-4600-8ED0-60176EC9CDB2}" type="presOf" srcId="{B25BE41A-FEA1-4AD0-8C09-D5B0B67DE451}" destId="{E48D026A-6B55-41C2-A715-4ADEAAEAF303}" srcOrd="1" destOrd="0" presId="urn:microsoft.com/office/officeart/2005/8/layout/hierarchy2"/>
    <dgm:cxn modelId="{F4CAF26E-6D1E-475A-8A8E-FDCDCD61E85D}" type="presOf" srcId="{F101BC15-A496-48A1-81E2-BD837D5BD66A}" destId="{619499C3-0B5E-49F2-951E-5B98B527BA64}" srcOrd="0" destOrd="0" presId="urn:microsoft.com/office/officeart/2005/8/layout/hierarchy2"/>
    <dgm:cxn modelId="{C5DCCB75-CC4B-462B-9AAA-BE20FEAD9D12}" type="presOf" srcId="{8DA65B50-3451-4BC2-8324-564308B1A040}" destId="{1DBF563C-5778-41C1-84CE-8C996646572E}" srcOrd="0" destOrd="0" presId="urn:microsoft.com/office/officeart/2005/8/layout/hierarchy2"/>
    <dgm:cxn modelId="{CC29AD58-E6E5-4062-BC62-A970EA88191F}" type="presOf" srcId="{EB4DD8A5-4B9E-4EE9-B088-56977354C86E}" destId="{A4F06225-213E-4564-8438-DE2FE054D2B6}" srcOrd="0" destOrd="0" presId="urn:microsoft.com/office/officeart/2005/8/layout/hierarchy2"/>
    <dgm:cxn modelId="{A54D5799-39FF-49DE-9ACB-CCEB63F7F911}" srcId="{24EFA8DA-7534-42B5-B837-38B63CA5C447}" destId="{F101BC15-A496-48A1-81E2-BD837D5BD66A}" srcOrd="0" destOrd="0" parTransId="{1C33634E-4F8D-4C4E-951D-4E0B426F5AC1}" sibTransId="{BDDDB517-0710-490C-91C3-ABC16DD51FEA}"/>
    <dgm:cxn modelId="{6156C3A7-FFF7-4D00-BC6D-0C74C2FA53F4}" type="presOf" srcId="{DA421C37-775C-465A-A16B-99E149211CE9}" destId="{7F168679-4BA7-459F-88B6-339AFAE6AA4B}" srcOrd="0" destOrd="0" presId="urn:microsoft.com/office/officeart/2005/8/layout/hierarchy2"/>
    <dgm:cxn modelId="{97A3B6AE-7A7D-49C9-8906-04A41ACD93D4}" srcId="{24EFA8DA-7534-42B5-B837-38B63CA5C447}" destId="{7E0A5665-1C47-49EB-8823-28FF4894B4B3}" srcOrd="2" destOrd="0" parTransId="{A60698ED-B0E3-42D6-9420-3FF9A05DC8DA}" sibTransId="{AC46C4EF-FDF1-4E37-8B92-595E7153566A}"/>
    <dgm:cxn modelId="{4FC54FC0-F592-41C2-A21D-4E7A72F277AE}" type="presOf" srcId="{7E0A5665-1C47-49EB-8823-28FF4894B4B3}" destId="{2936948C-D064-4377-81E6-E5213CCEC5BD}" srcOrd="0" destOrd="0" presId="urn:microsoft.com/office/officeart/2005/8/layout/hierarchy2"/>
    <dgm:cxn modelId="{31A592C5-F52B-4363-8604-14DC2E9952B8}" type="presOf" srcId="{24EFA8DA-7534-42B5-B837-38B63CA5C447}" destId="{17E2BA6E-51F1-4BD2-85C8-025C468AA1EF}" srcOrd="0" destOrd="0" presId="urn:microsoft.com/office/officeart/2005/8/layout/hierarchy2"/>
    <dgm:cxn modelId="{6FE644E7-7CE4-4B5E-AA66-F84827723E37}" type="presOf" srcId="{30FE716E-1D69-446B-803F-2147A96793A9}" destId="{FE723400-CAFF-4457-928E-E90BDA16D87E}" srcOrd="0" destOrd="0" presId="urn:microsoft.com/office/officeart/2005/8/layout/hierarchy2"/>
    <dgm:cxn modelId="{57D1AEFC-5763-4478-BAAF-881DE6AF86D2}" type="presOf" srcId="{DA421C37-775C-465A-A16B-99E149211CE9}" destId="{7F17068D-7F17-4213-A31C-6A0127A58F16}" srcOrd="1" destOrd="0" presId="urn:microsoft.com/office/officeart/2005/8/layout/hierarchy2"/>
    <dgm:cxn modelId="{D5D0753F-E8A9-4B34-AB8B-3E082ECDBE77}" type="presParOf" srcId="{17E2BA6E-51F1-4BD2-85C8-025C468AA1EF}" destId="{3805DD35-E0C6-41D5-8407-B1EFA406AD1F}" srcOrd="0" destOrd="0" presId="urn:microsoft.com/office/officeart/2005/8/layout/hierarchy2"/>
    <dgm:cxn modelId="{C18656D6-2FFD-46D6-8A71-9CA4AE1BB513}" type="presParOf" srcId="{3805DD35-E0C6-41D5-8407-B1EFA406AD1F}" destId="{619499C3-0B5E-49F2-951E-5B98B527BA64}" srcOrd="0" destOrd="0" presId="urn:microsoft.com/office/officeart/2005/8/layout/hierarchy2"/>
    <dgm:cxn modelId="{6E3AE87E-2F8C-43B7-8B67-636580700060}" type="presParOf" srcId="{3805DD35-E0C6-41D5-8407-B1EFA406AD1F}" destId="{02DD4659-7E41-4287-AEAB-1B1795327703}" srcOrd="1" destOrd="0" presId="urn:microsoft.com/office/officeart/2005/8/layout/hierarchy2"/>
    <dgm:cxn modelId="{201215B9-14CE-43B9-8D53-53F8A50F6C44}" type="presParOf" srcId="{02DD4659-7E41-4287-AEAB-1B1795327703}" destId="{7F168679-4BA7-459F-88B6-339AFAE6AA4B}" srcOrd="0" destOrd="0" presId="urn:microsoft.com/office/officeart/2005/8/layout/hierarchy2"/>
    <dgm:cxn modelId="{8264DDDF-3EC2-4FB3-8BBB-8F7B1C2A168C}" type="presParOf" srcId="{7F168679-4BA7-459F-88B6-339AFAE6AA4B}" destId="{7F17068D-7F17-4213-A31C-6A0127A58F16}" srcOrd="0" destOrd="0" presId="urn:microsoft.com/office/officeart/2005/8/layout/hierarchy2"/>
    <dgm:cxn modelId="{87403567-6161-4CCE-8545-63A7258F2CF8}" type="presParOf" srcId="{02DD4659-7E41-4287-AEAB-1B1795327703}" destId="{04A89539-C423-4BF4-B699-D13D45F2B9E3}" srcOrd="1" destOrd="0" presId="urn:microsoft.com/office/officeart/2005/8/layout/hierarchy2"/>
    <dgm:cxn modelId="{2C11D48C-347E-4AC3-B228-541AE03F7AF5}" type="presParOf" srcId="{04A89539-C423-4BF4-B699-D13D45F2B9E3}" destId="{A4F06225-213E-4564-8438-DE2FE054D2B6}" srcOrd="0" destOrd="0" presId="urn:microsoft.com/office/officeart/2005/8/layout/hierarchy2"/>
    <dgm:cxn modelId="{B372D057-548E-4729-B99C-4B507F5420B6}" type="presParOf" srcId="{04A89539-C423-4BF4-B699-D13D45F2B9E3}" destId="{6197FEA3-8AEA-410E-83FB-20CFBDF06FB9}" srcOrd="1" destOrd="0" presId="urn:microsoft.com/office/officeart/2005/8/layout/hierarchy2"/>
    <dgm:cxn modelId="{87F925CD-83DA-4514-B740-F343AC4C65AB}" type="presParOf" srcId="{02DD4659-7E41-4287-AEAB-1B1795327703}" destId="{1F0BF861-0DD5-460A-A3A9-137B25A62613}" srcOrd="2" destOrd="0" presId="urn:microsoft.com/office/officeart/2005/8/layout/hierarchy2"/>
    <dgm:cxn modelId="{06018CB5-F932-4C91-9D4C-5132049D0C87}" type="presParOf" srcId="{1F0BF861-0DD5-460A-A3A9-137B25A62613}" destId="{E48D026A-6B55-41C2-A715-4ADEAAEAF303}" srcOrd="0" destOrd="0" presId="urn:microsoft.com/office/officeart/2005/8/layout/hierarchy2"/>
    <dgm:cxn modelId="{5165774C-7471-4C7E-BF37-674106BAFF20}" type="presParOf" srcId="{02DD4659-7E41-4287-AEAB-1B1795327703}" destId="{99664923-A2BE-47D5-8842-3C80131E4885}" srcOrd="3" destOrd="0" presId="urn:microsoft.com/office/officeart/2005/8/layout/hierarchy2"/>
    <dgm:cxn modelId="{553F376F-2ADB-4B78-825D-097ADA2B00B1}" type="presParOf" srcId="{99664923-A2BE-47D5-8842-3C80131E4885}" destId="{1DBF563C-5778-41C1-84CE-8C996646572E}" srcOrd="0" destOrd="0" presId="urn:microsoft.com/office/officeart/2005/8/layout/hierarchy2"/>
    <dgm:cxn modelId="{2038B1D7-5D98-48BD-B6A5-D370D4B9D63B}" type="presParOf" srcId="{99664923-A2BE-47D5-8842-3C80131E4885}" destId="{3B884CDC-F428-4B79-978E-E3639AFE8E0D}" srcOrd="1" destOrd="0" presId="urn:microsoft.com/office/officeart/2005/8/layout/hierarchy2"/>
    <dgm:cxn modelId="{9ADD5559-7ACB-43AC-83DE-6A91399EB42F}" type="presParOf" srcId="{17E2BA6E-51F1-4BD2-85C8-025C468AA1EF}" destId="{664590BF-4EB2-4D80-9479-7E32227DA61C}" srcOrd="1" destOrd="0" presId="urn:microsoft.com/office/officeart/2005/8/layout/hierarchy2"/>
    <dgm:cxn modelId="{4271B835-95B7-4CA2-BE7A-5022CA35945D}" type="presParOf" srcId="{664590BF-4EB2-4D80-9479-7E32227DA61C}" destId="{FE723400-CAFF-4457-928E-E90BDA16D87E}" srcOrd="0" destOrd="0" presId="urn:microsoft.com/office/officeart/2005/8/layout/hierarchy2"/>
    <dgm:cxn modelId="{3F88361D-23FC-401C-B66B-1C5DCB3C7FE6}" type="presParOf" srcId="{664590BF-4EB2-4D80-9479-7E32227DA61C}" destId="{A36FC944-F315-4FF3-958B-205EA180F150}" srcOrd="1" destOrd="0" presId="urn:microsoft.com/office/officeart/2005/8/layout/hierarchy2"/>
    <dgm:cxn modelId="{1769B591-4B11-4C9D-B582-3FA4D6146B0C}" type="presParOf" srcId="{17E2BA6E-51F1-4BD2-85C8-025C468AA1EF}" destId="{D99EE835-2D34-427C-8F1B-90544CFAE239}" srcOrd="2" destOrd="0" presId="urn:microsoft.com/office/officeart/2005/8/layout/hierarchy2"/>
    <dgm:cxn modelId="{6947CF81-9E55-4CA3-AA2C-85C39C72AB3F}" type="presParOf" srcId="{D99EE835-2D34-427C-8F1B-90544CFAE239}" destId="{2936948C-D064-4377-81E6-E5213CCEC5BD}" srcOrd="0" destOrd="0" presId="urn:microsoft.com/office/officeart/2005/8/layout/hierarchy2"/>
    <dgm:cxn modelId="{F8417026-BCBA-453B-B0AD-1FCA452E3BE6}" type="presParOf" srcId="{D99EE835-2D34-427C-8F1B-90544CFAE239}" destId="{A416B6AD-0101-4A19-810D-7B7C9B41B5C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499C3-0B5E-49F2-951E-5B98B527BA64}">
      <dsp:nvSpPr>
        <dsp:cNvPr id="0" name=""/>
        <dsp:cNvSpPr/>
      </dsp:nvSpPr>
      <dsp:spPr>
        <a:xfrm>
          <a:off x="1021" y="1190176"/>
          <a:ext cx="2420451" cy="12102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b-NO" sz="2600" kern="1200"/>
            <a:t>Ikke noe nytt:</a:t>
          </a:r>
          <a:endParaRPr lang="en-US" sz="2600" kern="1200"/>
        </a:p>
      </dsp:txBody>
      <dsp:txXfrm>
        <a:off x="36467" y="1225622"/>
        <a:ext cx="2349559" cy="1139333"/>
      </dsp:txXfrm>
    </dsp:sp>
    <dsp:sp modelId="{7F168679-4BA7-459F-88B6-339AFAE6AA4B}">
      <dsp:nvSpPr>
        <dsp:cNvPr id="0" name=""/>
        <dsp:cNvSpPr/>
      </dsp:nvSpPr>
      <dsp:spPr>
        <a:xfrm rot="19457599">
          <a:off x="2309404" y="1428167"/>
          <a:ext cx="1192318" cy="38364"/>
        </a:xfrm>
        <a:custGeom>
          <a:avLst/>
          <a:gdLst/>
          <a:ahLst/>
          <a:cxnLst/>
          <a:rect l="0" t="0" r="0" b="0"/>
          <a:pathLst>
            <a:path>
              <a:moveTo>
                <a:pt x="0" y="19182"/>
              </a:moveTo>
              <a:lnTo>
                <a:pt x="1192318" y="191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5756" y="1417541"/>
        <a:ext cx="59615" cy="59615"/>
      </dsp:txXfrm>
    </dsp:sp>
    <dsp:sp modelId="{A4F06225-213E-4564-8438-DE2FE054D2B6}">
      <dsp:nvSpPr>
        <dsp:cNvPr id="0" name=""/>
        <dsp:cNvSpPr/>
      </dsp:nvSpPr>
      <dsp:spPr>
        <a:xfrm>
          <a:off x="3389654" y="494296"/>
          <a:ext cx="2420451" cy="12102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b-NO" sz="2600" kern="1200"/>
            <a:t>Krumbolts: Planned happenstance</a:t>
          </a:r>
          <a:endParaRPr lang="en-US" sz="2600" kern="1200"/>
        </a:p>
      </dsp:txBody>
      <dsp:txXfrm>
        <a:off x="3425100" y="529742"/>
        <a:ext cx="2349559" cy="1139333"/>
      </dsp:txXfrm>
    </dsp:sp>
    <dsp:sp modelId="{1F0BF861-0DD5-460A-A3A9-137B25A62613}">
      <dsp:nvSpPr>
        <dsp:cNvPr id="0" name=""/>
        <dsp:cNvSpPr/>
      </dsp:nvSpPr>
      <dsp:spPr>
        <a:xfrm rot="2142401">
          <a:off x="2309404" y="2124047"/>
          <a:ext cx="1192318" cy="38364"/>
        </a:xfrm>
        <a:custGeom>
          <a:avLst/>
          <a:gdLst/>
          <a:ahLst/>
          <a:cxnLst/>
          <a:rect l="0" t="0" r="0" b="0"/>
          <a:pathLst>
            <a:path>
              <a:moveTo>
                <a:pt x="0" y="19182"/>
              </a:moveTo>
              <a:lnTo>
                <a:pt x="1192318" y="1918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5756" y="2113421"/>
        <a:ext cx="59615" cy="59615"/>
      </dsp:txXfrm>
    </dsp:sp>
    <dsp:sp modelId="{1DBF563C-5778-41C1-84CE-8C996646572E}">
      <dsp:nvSpPr>
        <dsp:cNvPr id="0" name=""/>
        <dsp:cNvSpPr/>
      </dsp:nvSpPr>
      <dsp:spPr>
        <a:xfrm>
          <a:off x="3389654" y="1886056"/>
          <a:ext cx="2420451" cy="121022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b-NO" sz="2600" kern="1200" dirty="0" err="1"/>
            <a:t>Gelatt</a:t>
          </a:r>
          <a:r>
            <a:rPr lang="nb-NO" sz="2600" kern="1200" dirty="0"/>
            <a:t>: Positive </a:t>
          </a:r>
          <a:r>
            <a:rPr lang="nb-NO" sz="2600" kern="1200" dirty="0" err="1"/>
            <a:t>Uncertainty</a:t>
          </a:r>
          <a:endParaRPr lang="en-US" sz="2600" kern="1200" dirty="0"/>
        </a:p>
      </dsp:txBody>
      <dsp:txXfrm>
        <a:off x="3425100" y="1921502"/>
        <a:ext cx="2349559" cy="1139333"/>
      </dsp:txXfrm>
    </dsp:sp>
    <dsp:sp modelId="{FE723400-CAFF-4457-928E-E90BDA16D87E}">
      <dsp:nvSpPr>
        <dsp:cNvPr id="0" name=""/>
        <dsp:cNvSpPr/>
      </dsp:nvSpPr>
      <dsp:spPr>
        <a:xfrm>
          <a:off x="1021" y="2581936"/>
          <a:ext cx="2420451" cy="12102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b-NO" sz="2600" kern="1200" dirty="0"/>
            <a:t>Valgt av en grunn</a:t>
          </a:r>
          <a:endParaRPr lang="en-US" sz="2600" kern="1200" dirty="0"/>
        </a:p>
      </dsp:txBody>
      <dsp:txXfrm>
        <a:off x="36467" y="2617382"/>
        <a:ext cx="2349559" cy="1139333"/>
      </dsp:txXfrm>
    </dsp:sp>
    <dsp:sp modelId="{2936948C-D064-4377-81E6-E5213CCEC5BD}">
      <dsp:nvSpPr>
        <dsp:cNvPr id="0" name=""/>
        <dsp:cNvSpPr/>
      </dsp:nvSpPr>
      <dsp:spPr>
        <a:xfrm>
          <a:off x="1021" y="3973696"/>
          <a:ext cx="2420451" cy="12102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nb-NO" sz="2600" kern="1200"/>
            <a:t>Rom for læring og utforskning</a:t>
          </a:r>
          <a:endParaRPr lang="en-US" sz="2600" kern="1200"/>
        </a:p>
      </dsp:txBody>
      <dsp:txXfrm>
        <a:off x="36467" y="4009142"/>
        <a:ext cx="2349559" cy="1139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80485-CA8C-4E6D-BD40-47140F51AF28}" type="datetimeFigureOut">
              <a:rPr lang="nb-NO" smtClean="0"/>
              <a:t>16.09.2022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B724B-BF9E-43F6-A8BB-33E48B426B5B}" type="slidenum">
              <a:rPr lang="nb-NO" smtClean="0"/>
              <a:t>‹#›</a:t>
            </a:fld>
            <a:endParaRPr lang="nb-NO"/>
          </a:p>
        </p:txBody>
      </p:sp>
    </p:spTree>
    <p:extLst>
      <p:ext uri="{BB962C8B-B14F-4D97-AF65-F5344CB8AC3E}">
        <p14:creationId xmlns:p14="http://schemas.microsoft.com/office/powerpoint/2010/main" val="15502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 Er det et bevisst valg du har tatt? </a:t>
            </a:r>
          </a:p>
          <a:p>
            <a:r>
              <a:rPr lang="nb-NO" dirty="0"/>
              <a:t>Er valget ditt et valg du har tatt på egenhånd eller er det noen som har påvirka deg til å ta det valget?</a:t>
            </a:r>
          </a:p>
          <a:p>
            <a:r>
              <a:rPr lang="nb-NO" dirty="0"/>
              <a:t>På hvilket grunnlag har de tatt valgene sine på vegne av deg?</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1</a:t>
            </a:fld>
            <a:endParaRPr lang="nb-NO"/>
          </a:p>
        </p:txBody>
      </p:sp>
    </p:spTree>
    <p:extLst>
      <p:ext uri="{BB962C8B-B14F-4D97-AF65-F5344CB8AC3E}">
        <p14:creationId xmlns:p14="http://schemas.microsoft.com/office/powerpoint/2010/main" val="1369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13</a:t>
            </a:fld>
            <a:endParaRPr lang="nb-NO"/>
          </a:p>
        </p:txBody>
      </p:sp>
    </p:spTree>
    <p:extLst>
      <p:ext uri="{BB962C8B-B14F-4D97-AF65-F5344CB8AC3E}">
        <p14:creationId xmlns:p14="http://schemas.microsoft.com/office/powerpoint/2010/main" val="156561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Punkt 2: Viktig ikke å tenke: Eleven i sentrum Men det er jo bare jeg som gjør noe likevel hvis man opplever at man stå alene i det som har med karriereveiledning å gjøre. Da er det viktig at vi er der og legger til rette for at dialogen kan komme. Det er mange rundt veisøkerne våre som bidrar inn i deres tanker om en fremtid og det er viktig at de blir oppmerksomme på dette, men uansett om vi har nådd inn til dem eller ikke vil de antageligvis venne seg mer til det hvis vi tar de med som en selvfølgelighet uten at det nødvendigvis koster oss så mye arbeid ekstra. Noen har overskudd å kapasitet til å drive et utviklingsarbeid (anbefale RIO), mens andre ikke har det. Noen når lett igjennom på sin arbeidsplass – andre opplever mer motstand. </a:t>
            </a:r>
          </a:p>
          <a:p>
            <a:r>
              <a:rPr lang="nb-NO" dirty="0"/>
              <a:t>Punkt 3: Hva vil det egentlig si hvis jeg ikke kan knytte noen av karrierknappene opp mot noe av det jeg gjør i veiledning? </a:t>
            </a:r>
          </a:p>
        </p:txBody>
      </p:sp>
      <p:sp>
        <p:nvSpPr>
          <p:cNvPr id="4" name="Plassholder for lysbildenummer 3"/>
          <p:cNvSpPr>
            <a:spLocks noGrp="1"/>
          </p:cNvSpPr>
          <p:nvPr>
            <p:ph type="sldNum" sz="quarter" idx="5"/>
          </p:nvPr>
        </p:nvSpPr>
        <p:spPr/>
        <p:txBody>
          <a:bodyPr/>
          <a:lstStyle/>
          <a:p>
            <a:fld id="{D09B724B-BF9E-43F6-A8BB-33E48B426B5B}" type="slidenum">
              <a:rPr lang="nb-NO" smtClean="0"/>
              <a:t>14</a:t>
            </a:fld>
            <a:endParaRPr lang="nb-NO"/>
          </a:p>
        </p:txBody>
      </p:sp>
    </p:spTree>
    <p:extLst>
      <p:ext uri="{BB962C8B-B14F-4D97-AF65-F5344CB8AC3E}">
        <p14:creationId xmlns:p14="http://schemas.microsoft.com/office/powerpoint/2010/main" val="2220847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15</a:t>
            </a:fld>
            <a:endParaRPr lang="nb-NO"/>
          </a:p>
        </p:txBody>
      </p:sp>
    </p:spTree>
    <p:extLst>
      <p:ext uri="{BB962C8B-B14F-4D97-AF65-F5344CB8AC3E}">
        <p14:creationId xmlns:p14="http://schemas.microsoft.com/office/powerpoint/2010/main" val="347659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Rekker dessverre ikke at begge har begge roller – så kun en som gjennomfører. </a:t>
            </a:r>
          </a:p>
        </p:txBody>
      </p:sp>
      <p:sp>
        <p:nvSpPr>
          <p:cNvPr id="4" name="Plassholder for lysbildenummer 3"/>
          <p:cNvSpPr>
            <a:spLocks noGrp="1"/>
          </p:cNvSpPr>
          <p:nvPr>
            <p:ph type="sldNum" sz="quarter" idx="5"/>
          </p:nvPr>
        </p:nvSpPr>
        <p:spPr/>
        <p:txBody>
          <a:bodyPr/>
          <a:lstStyle/>
          <a:p>
            <a:fld id="{D09B724B-BF9E-43F6-A8BB-33E48B426B5B}" type="slidenum">
              <a:rPr lang="nb-NO" smtClean="0"/>
              <a:t>16</a:t>
            </a:fld>
            <a:endParaRPr lang="nb-NO"/>
          </a:p>
        </p:txBody>
      </p:sp>
    </p:spTree>
    <p:extLst>
      <p:ext uri="{BB962C8B-B14F-4D97-AF65-F5344CB8AC3E}">
        <p14:creationId xmlns:p14="http://schemas.microsoft.com/office/powerpoint/2010/main" val="325696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18</a:t>
            </a:fld>
            <a:endParaRPr lang="nb-NO"/>
          </a:p>
        </p:txBody>
      </p:sp>
    </p:spTree>
    <p:extLst>
      <p:ext uri="{BB962C8B-B14F-4D97-AF65-F5344CB8AC3E}">
        <p14:creationId xmlns:p14="http://schemas.microsoft.com/office/powerpoint/2010/main" val="227172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solidFill>
                  <a:srgbClr val="000000"/>
                </a:solidFill>
                <a:effectLst/>
                <a:latin typeface="Calibri" panose="020F0502020204030204" pitchFamily="34" charset="0"/>
                <a:ea typeface="Calibri" panose="020F0502020204030204" pitchFamily="34" charset="0"/>
              </a:rPr>
              <a:t>Karriereknappene i veiledning, som hjelp til å strukturere samtaler </a:t>
            </a:r>
            <a:endParaRPr lang="nb-NO" sz="1800" dirty="0">
              <a:effectLst/>
              <a:latin typeface="Calibri" panose="020F0502020204030204" pitchFamily="34" charset="0"/>
              <a:ea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2</a:t>
            </a:fld>
            <a:endParaRPr lang="nb-NO"/>
          </a:p>
        </p:txBody>
      </p:sp>
    </p:spTree>
    <p:extLst>
      <p:ext uri="{BB962C8B-B14F-4D97-AF65-F5344CB8AC3E}">
        <p14:creationId xmlns:p14="http://schemas.microsoft.com/office/powerpoint/2010/main" val="379181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Sitter ikke på min egen tue.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Undersøkelse i våren 2021: Karriereenheten i Oslo tipsa om meg</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3</a:t>
            </a:fld>
            <a:endParaRPr lang="nb-NO"/>
          </a:p>
        </p:txBody>
      </p:sp>
    </p:spTree>
    <p:extLst>
      <p:ext uri="{BB962C8B-B14F-4D97-AF65-F5344CB8AC3E}">
        <p14:creationId xmlns:p14="http://schemas.microsoft.com/office/powerpoint/2010/main" val="3896432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Veiledning i skole/i bedrift/ - inn i karriereveiledning, </a:t>
            </a:r>
            <a:r>
              <a:rPr lang="nb-NO" dirty="0" err="1"/>
              <a:t>sosped</a:t>
            </a:r>
            <a:r>
              <a:rPr lang="nb-NO" dirty="0"/>
              <a:t> fag, læretid. Når vi ser på det brede perspektivet i karriereveiledninger er alt det som er med å påvirker veisøkere: elever, lærlinger og andre, og som er med på å forme deres valg, arbeidshverdag, skolehverdag og ønsker. </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4</a:t>
            </a:fld>
            <a:endParaRPr lang="nb-NO"/>
          </a:p>
        </p:txBody>
      </p:sp>
    </p:spTree>
    <p:extLst>
      <p:ext uri="{BB962C8B-B14F-4D97-AF65-F5344CB8AC3E}">
        <p14:creationId xmlns:p14="http://schemas.microsoft.com/office/powerpoint/2010/main" val="254313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Kompetansebehovene endres over tid. For å unngå store mistilpasninger i arbeidsmarkedet, er vi avhengig av god omstillingsevne og gode mekanismer for å mobilisere og utvikle kompetanse</a:t>
            </a:r>
            <a:r>
              <a:rPr lang="nb-NO" sz="1200" b="0" i="0" kern="1200" dirty="0">
                <a:solidFill>
                  <a:schemeClr val="tx1"/>
                </a:solidFill>
                <a:effectLst/>
                <a:latin typeface="+mn-lt"/>
                <a:ea typeface="+mn-ea"/>
                <a:cs typeface="+mn-cs"/>
              </a:rPr>
              <a:t> (NOU 2020:2)</a:t>
            </a:r>
          </a:p>
          <a:p>
            <a:r>
              <a:rPr lang="nb-NO" dirty="0"/>
              <a:t>Samlet sett har nær 30 prosent av 15-åringene i Norge svake ferdigheter i ett eller flere av fagområdene lesing, matematikk og naturfag</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ulike typer analyser av framtidens kompetansebehov (NOU 2020:2)</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Times New Roman" panose="02020603050405020304" pitchFamily="18" charset="0"/>
              </a:rPr>
              <a:t>Samfunnet er stadig i endring, og flere av dagens ungdommer kommer til å bytte yrke mer enn en gang i løpet av sin karriere. Dette medfører at disse kompetansene er ekstra viktige (Lovén, 2015, s. 27).</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arbeidsgruppens egen praksiserfaring og kompetanse</a:t>
            </a:r>
          </a:p>
          <a:p>
            <a:endParaRPr lang="nb-NO" dirty="0"/>
          </a:p>
          <a:p>
            <a:r>
              <a:rPr lang="nb-NO" dirty="0"/>
              <a:t>Karrierelæring blir i dette sentralt</a:t>
            </a:r>
          </a:p>
          <a:p>
            <a:endParaRPr lang="nb-NO" dirty="0"/>
          </a:p>
          <a:p>
            <a:r>
              <a:rPr lang="nb-NO" dirty="0"/>
              <a:t>For meg var det naturlig å dra inn karriereknappene i egen masteroppgave fordi på samme måte som oksymoronene bygger på historikken i karrierveiledningsfeltet, er det knytta til dagens praksis i feltet. Og det er med å forankre i det tidsriktige. Dette var noe jeg måtte forsvare, men hele motivasjonen min for å ta en teoretisk utdanning, er å bruke det i praksis. Jørun og jeg har nok litt av den samme oppfatningen der (kan nesten beskrives som tilpasning og motstand =) </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7</a:t>
            </a:fld>
            <a:endParaRPr lang="nb-NO"/>
          </a:p>
        </p:txBody>
      </p:sp>
    </p:spTree>
    <p:extLst>
      <p:ext uri="{BB962C8B-B14F-4D97-AF65-F5344CB8AC3E}">
        <p14:creationId xmlns:p14="http://schemas.microsoft.com/office/powerpoint/2010/main" val="324807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du nå sier det du sier til meg, så kommer jeg på noe som vi innen karriereveiledning bruker og så lurer jeg på om det er noe som kan hjelpe deg. Fordi nå forteller du meg at du ønsker det faget du har valgt fordi du vil trenge det faget for en utdannelse du har sett for deg senere, men så trives du ikke med det faget og så har du valgt ikke å jobbe noe særlig i det faget og da blir vi på skolen litt engstelige for om du vil nå de målene du har satt deg. Den karrierknappen som de kalles som jeg tenker på, handler om tilpasning og motstand. Tenker du at du skjønner hvor jeg vil med den? Som oftest ikke. Synliggjør det da som to ytterpunkter og bruker det tilnærmet som en skala. Elevene virker å kjenne seg godt igjen og bruker det som et språk når de skal forklare hva som gjør at de klarer å tilpasse seg og hva som gjør at de gjør motstand. </a:t>
            </a:r>
          </a:p>
        </p:txBody>
      </p:sp>
      <p:sp>
        <p:nvSpPr>
          <p:cNvPr id="4" name="Plassholder for lysbildenummer 3"/>
          <p:cNvSpPr>
            <a:spLocks noGrp="1"/>
          </p:cNvSpPr>
          <p:nvPr>
            <p:ph type="sldNum" sz="quarter" idx="5"/>
          </p:nvPr>
        </p:nvSpPr>
        <p:spPr/>
        <p:txBody>
          <a:bodyPr/>
          <a:lstStyle/>
          <a:p>
            <a:fld id="{D09B724B-BF9E-43F6-A8BB-33E48B426B5B}" type="slidenum">
              <a:rPr lang="nb-NO" smtClean="0"/>
              <a:t>8</a:t>
            </a:fld>
            <a:endParaRPr lang="nb-NO"/>
          </a:p>
        </p:txBody>
      </p:sp>
    </p:spTree>
    <p:extLst>
      <p:ext uri="{BB962C8B-B14F-4D97-AF65-F5344CB8AC3E}">
        <p14:creationId xmlns:p14="http://schemas.microsoft.com/office/powerpoint/2010/main" val="55918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 Er det et bevisst valg du har tatt? </a:t>
            </a:r>
          </a:p>
          <a:p>
            <a:r>
              <a:rPr lang="nb-NO" dirty="0"/>
              <a:t>Er valget ditt et valg du har tatt på egenhånd eller er det noen som har påvirka deg til å ta det valget?</a:t>
            </a:r>
          </a:p>
          <a:p>
            <a:r>
              <a:rPr lang="nb-NO" dirty="0"/>
              <a:t>På hvilket grunnlag har de tatt valgene sine på vegne av deg?</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9</a:t>
            </a:fld>
            <a:endParaRPr lang="nb-NO"/>
          </a:p>
        </p:txBody>
      </p:sp>
    </p:spTree>
    <p:extLst>
      <p:ext uri="{BB962C8B-B14F-4D97-AF65-F5344CB8AC3E}">
        <p14:creationId xmlns:p14="http://schemas.microsoft.com/office/powerpoint/2010/main" val="150642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Utforsking av </a:t>
            </a:r>
            <a:r>
              <a:rPr lang="nb-NO" dirty="0" err="1"/>
              <a:t>leverom</a:t>
            </a:r>
            <a:r>
              <a:rPr lang="nb-NO" dirty="0"/>
              <a:t> </a:t>
            </a:r>
          </a:p>
          <a:p>
            <a:r>
              <a:rPr lang="nb-NO" dirty="0"/>
              <a:t>Valg og tilfeldigheter</a:t>
            </a:r>
          </a:p>
        </p:txBody>
      </p:sp>
      <p:sp>
        <p:nvSpPr>
          <p:cNvPr id="4" name="Plassholder for lysbildenummer 3"/>
          <p:cNvSpPr>
            <a:spLocks noGrp="1"/>
          </p:cNvSpPr>
          <p:nvPr>
            <p:ph type="sldNum" sz="quarter" idx="5"/>
          </p:nvPr>
        </p:nvSpPr>
        <p:spPr/>
        <p:txBody>
          <a:bodyPr/>
          <a:lstStyle/>
          <a:p>
            <a:fld id="{D09B724B-BF9E-43F6-A8BB-33E48B426B5B}" type="slidenum">
              <a:rPr lang="nb-NO" smtClean="0"/>
              <a:t>10</a:t>
            </a:fld>
            <a:endParaRPr lang="nb-NO"/>
          </a:p>
        </p:txBody>
      </p:sp>
    </p:spTree>
    <p:extLst>
      <p:ext uri="{BB962C8B-B14F-4D97-AF65-F5344CB8AC3E}">
        <p14:creationId xmlns:p14="http://schemas.microsoft.com/office/powerpoint/2010/main" val="166704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Fordeler med å ta knappene frem i individuelle samtaler er at det kan være med på å gi elevene et «språk» for å snakke om karriereveiledning. Selv om noen av knappene kan oppleves som abstrakte er det ikke </a:t>
            </a:r>
          </a:p>
          <a:p>
            <a:endParaRPr lang="nb-NO" dirty="0"/>
          </a:p>
        </p:txBody>
      </p:sp>
      <p:sp>
        <p:nvSpPr>
          <p:cNvPr id="4" name="Plassholder for lysbildenummer 3"/>
          <p:cNvSpPr>
            <a:spLocks noGrp="1"/>
          </p:cNvSpPr>
          <p:nvPr>
            <p:ph type="sldNum" sz="quarter" idx="5"/>
          </p:nvPr>
        </p:nvSpPr>
        <p:spPr/>
        <p:txBody>
          <a:bodyPr/>
          <a:lstStyle/>
          <a:p>
            <a:fld id="{D09B724B-BF9E-43F6-A8BB-33E48B426B5B}" type="slidenum">
              <a:rPr lang="nb-NO" smtClean="0"/>
              <a:t>12</a:t>
            </a:fld>
            <a:endParaRPr lang="nb-NO"/>
          </a:p>
        </p:txBody>
      </p:sp>
    </p:spTree>
    <p:extLst>
      <p:ext uri="{BB962C8B-B14F-4D97-AF65-F5344CB8AC3E}">
        <p14:creationId xmlns:p14="http://schemas.microsoft.com/office/powerpoint/2010/main" val="119528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5798E9-4757-4B45-8460-9DA958323E2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3915933-AFD7-4212-B5FA-5981392BD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95C993F-0509-4239-92BB-D8C25B91F53D}"/>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D2519CB7-DE6B-4636-9570-F492BAA45F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43EF25F-85C6-46F8-8955-9D1C46279F49}"/>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212933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51A78-2D00-48A1-B332-5256460480E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B33D216-9550-4CD6-9342-8CDC6F1F6A9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ECBDBD0-2A75-4154-A93E-441075381ED1}"/>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C88C36A8-2A88-4479-80F0-87DD1A1836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F6DFBEB-1268-42DB-9361-6839B0B247CC}"/>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27400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87D83B9-79D3-41D9-9852-4140DE4D05D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525E402-9C4A-4721-8675-B170BD5D4B7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A52E60-59AF-42D5-A421-7683B691BDBE}"/>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C7AFBB43-C79F-4854-95B9-5C29529F6DD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4F8BFCF-25CE-4BA1-BE57-D39FC5B5FF69}"/>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339951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657E15-0EA3-48F8-8845-8F2FC0A1CDA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796DCB0-9A83-4696-9DCF-49A3E4C2DF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C1717B2-590E-4C52-9E40-C2A8A98E0FEE}"/>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27EEDB87-3DFD-4A17-ACD1-F5C2C42880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B949F6-11FC-4FF7-ADFD-1DB33A44B2AD}"/>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368039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534193-1DEB-4780-9C48-A8BD9494B5A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A5D2370-59C4-499F-BF33-32BBCEDA9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764FBD3-76B8-4089-A5B9-4291CA2DA740}"/>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886A47CF-5B2F-4118-8B53-0CC5475351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44A4A9B-C40F-47DD-8255-BABF6815F329}"/>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318400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06EBE3-276D-42E1-9847-7EF45C93B94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66F1DAA-A9F4-4872-89C9-5529E511646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D8BF6FE-3B92-45A4-9BA8-F92D1E1B37F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DEBC4F4-5825-4E1C-8418-E2329B891492}"/>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6" name="Plassholder for bunntekst 5">
            <a:extLst>
              <a:ext uri="{FF2B5EF4-FFF2-40B4-BE49-F238E27FC236}">
                <a16:creationId xmlns:a16="http://schemas.microsoft.com/office/drawing/2014/main" id="{D968B9C4-AB9B-46B6-8636-9E4949BAAA4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35905B0-73BC-47FA-8BE1-AE8CEFF2AC88}"/>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97058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58A91C-49BA-4652-AF6A-7AC7A5BFB10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7615605-2784-4A7A-8E90-939C22151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743D07D-D146-4E9D-B4E9-6BDF2B45E49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4307A9D-68D7-4AB7-BAE9-8B8A3771D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FD37DC9-0DF1-4E8D-881A-26064A7AEA8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E09B9AF1-D521-41C8-9AB6-E584D64B117F}"/>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8" name="Plassholder for bunntekst 7">
            <a:extLst>
              <a:ext uri="{FF2B5EF4-FFF2-40B4-BE49-F238E27FC236}">
                <a16:creationId xmlns:a16="http://schemas.microsoft.com/office/drawing/2014/main" id="{259D528A-97A9-42CF-832A-A3F6119CDF0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E3A598A-C64C-41DF-9561-1F769AA1C2D8}"/>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300985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2BD6C4-A9D2-4CE8-A9BA-5B39C8B4844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B15D306-B08B-4543-BA64-0EAF01579DF0}"/>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4" name="Plassholder for bunntekst 3">
            <a:extLst>
              <a:ext uri="{FF2B5EF4-FFF2-40B4-BE49-F238E27FC236}">
                <a16:creationId xmlns:a16="http://schemas.microsoft.com/office/drawing/2014/main" id="{55C5DE25-1FE0-4237-B377-3A36A294947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F5C0663-68BF-416B-9408-E87AD8655FE4}"/>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269991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220FBB8-0E0A-4C20-8ABF-057076A0DC9C}"/>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3" name="Plassholder for bunntekst 2">
            <a:extLst>
              <a:ext uri="{FF2B5EF4-FFF2-40B4-BE49-F238E27FC236}">
                <a16:creationId xmlns:a16="http://schemas.microsoft.com/office/drawing/2014/main" id="{6A4DE832-FD19-482A-A106-943FDCDAE59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2C7ADCA-3706-4583-A4BC-30E02CE91767}"/>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5611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7AB707-E2E7-4F93-A8DC-323888DD04D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82B7F32-D4D4-4EF3-8551-B604141B76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835D82B-4BF9-48E0-BF63-0841F34D5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FF3C0B4-7E74-40C7-87A7-A5193749AD43}"/>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6" name="Plassholder for bunntekst 5">
            <a:extLst>
              <a:ext uri="{FF2B5EF4-FFF2-40B4-BE49-F238E27FC236}">
                <a16:creationId xmlns:a16="http://schemas.microsoft.com/office/drawing/2014/main" id="{B9587493-E945-4F44-9CF2-1A888C2C7D2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F93EDF8-7A2B-48D7-9062-02FEAEB3C57B}"/>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87895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3153F5-EA4B-4BEA-AD54-F6119B7BD0C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EF67487-6F5E-420D-BD47-DA59BFF51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ABB31B9-1D0D-4329-82FC-FD8C3471F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C80372E-A011-4767-8D14-B10A00FCFB01}"/>
              </a:ext>
            </a:extLst>
          </p:cNvPr>
          <p:cNvSpPr>
            <a:spLocks noGrp="1"/>
          </p:cNvSpPr>
          <p:nvPr>
            <p:ph type="dt" sz="half" idx="10"/>
          </p:nvPr>
        </p:nvSpPr>
        <p:spPr/>
        <p:txBody>
          <a:bodyPr/>
          <a:lstStyle/>
          <a:p>
            <a:fld id="{A39EA3F0-FB85-4E1E-A1C4-41B6C9137EDE}" type="datetimeFigureOut">
              <a:rPr lang="nb-NO" smtClean="0"/>
              <a:t>16.09.2022</a:t>
            </a:fld>
            <a:endParaRPr lang="nb-NO"/>
          </a:p>
        </p:txBody>
      </p:sp>
      <p:sp>
        <p:nvSpPr>
          <p:cNvPr id="6" name="Plassholder for bunntekst 5">
            <a:extLst>
              <a:ext uri="{FF2B5EF4-FFF2-40B4-BE49-F238E27FC236}">
                <a16:creationId xmlns:a16="http://schemas.microsoft.com/office/drawing/2014/main" id="{382CFB35-6216-4202-A077-84EB53BE679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E8176C4-A865-4A36-8F81-DA547C0D30D9}"/>
              </a:ext>
            </a:extLst>
          </p:cNvPr>
          <p:cNvSpPr>
            <a:spLocks noGrp="1"/>
          </p:cNvSpPr>
          <p:nvPr>
            <p:ph type="sldNum" sz="quarter" idx="12"/>
          </p:nvPr>
        </p:nvSpPr>
        <p:spPr/>
        <p:txBody>
          <a:bodyPr/>
          <a:lstStyle/>
          <a:p>
            <a:fld id="{6AE55F10-953F-46B7-8D6D-4B48B97C477E}" type="slidenum">
              <a:rPr lang="nb-NO" smtClean="0"/>
              <a:t>‹#›</a:t>
            </a:fld>
            <a:endParaRPr lang="nb-NO"/>
          </a:p>
        </p:txBody>
      </p:sp>
    </p:spTree>
    <p:extLst>
      <p:ext uri="{BB962C8B-B14F-4D97-AF65-F5344CB8AC3E}">
        <p14:creationId xmlns:p14="http://schemas.microsoft.com/office/powerpoint/2010/main" val="42491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A57698-EDCA-45C0-8ED1-6FE4633A8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A07196E-0E08-443A-AB0B-05FFB4988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B81A380-97DB-4DF0-8488-F7B74BEBD0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EA3F0-FB85-4E1E-A1C4-41B6C9137EDE}" type="datetimeFigureOut">
              <a:rPr lang="nb-NO" smtClean="0"/>
              <a:t>16.09.2022</a:t>
            </a:fld>
            <a:endParaRPr lang="nb-NO"/>
          </a:p>
        </p:txBody>
      </p:sp>
      <p:sp>
        <p:nvSpPr>
          <p:cNvPr id="5" name="Plassholder for bunntekst 4">
            <a:extLst>
              <a:ext uri="{FF2B5EF4-FFF2-40B4-BE49-F238E27FC236}">
                <a16:creationId xmlns:a16="http://schemas.microsoft.com/office/drawing/2014/main" id="{E4BCA2AB-15E9-42DB-836D-C1AD7603A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4177887-3EA0-45F3-8011-A02F25F67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55F10-953F-46B7-8D6D-4B48B97C477E}" type="slidenum">
              <a:rPr lang="nb-NO" smtClean="0"/>
              <a:t>‹#›</a:t>
            </a:fld>
            <a:endParaRPr lang="nb-NO"/>
          </a:p>
        </p:txBody>
      </p:sp>
    </p:spTree>
    <p:extLst>
      <p:ext uri="{BB962C8B-B14F-4D97-AF65-F5344CB8AC3E}">
        <p14:creationId xmlns:p14="http://schemas.microsoft.com/office/powerpoint/2010/main" val="1420454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tmp"/><Relationship Id="rId4" Type="http://schemas.openxmlformats.org/officeDocument/2006/relationships/image" Target="../media/image8.tm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tm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ompetansenorge.no/kvalitet-i-karriere/karrierekompetanse/karrierelaring-i-kontek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regjeringen.no/contentassets/053481d65fb845be9a2b1674c35d6d14/no/pdfs/nou202020200002000dddpdfs.pdf" TargetMode="External"/><Relationship Id="rId4" Type="http://schemas.openxmlformats.org/officeDocument/2006/relationships/hyperlink" Target="https://www.kompetansenorge.no/kvalitet-i-karriere/karrierekompetanse/omrader-for-utforsking-og-laring/karriereknappene---underside---introduksj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a.dalsheim@osloskolen.n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A91838-7EF8-4F7F-A246-F2702A37AD7B}"/>
              </a:ext>
            </a:extLst>
          </p:cNvPr>
          <p:cNvSpPr>
            <a:spLocks noGrp="1"/>
          </p:cNvSpPr>
          <p:nvPr>
            <p:ph type="title"/>
          </p:nvPr>
        </p:nvSpPr>
        <p:spPr/>
        <p:txBody>
          <a:bodyPr/>
          <a:lstStyle/>
          <a:p>
            <a:r>
              <a:rPr lang="nb-NO"/>
              <a:t> </a:t>
            </a:r>
            <a:endParaRPr lang="nb-NO" dirty="0"/>
          </a:p>
        </p:txBody>
      </p:sp>
      <p:sp>
        <p:nvSpPr>
          <p:cNvPr id="4" name="Plassholder for tekst 3">
            <a:extLst>
              <a:ext uri="{FF2B5EF4-FFF2-40B4-BE49-F238E27FC236}">
                <a16:creationId xmlns:a16="http://schemas.microsoft.com/office/drawing/2014/main" id="{B08DA91A-0DD4-4795-B79D-C69B486BF989}"/>
              </a:ext>
            </a:extLst>
          </p:cNvPr>
          <p:cNvSpPr>
            <a:spLocks noGrp="1"/>
          </p:cNvSpPr>
          <p:nvPr>
            <p:ph type="body" sz="half" idx="2"/>
          </p:nvPr>
        </p:nvSpPr>
        <p:spPr/>
        <p:txBody>
          <a:bodyPr/>
          <a:lstStyle/>
          <a:p>
            <a:r>
              <a:rPr lang="nb-NO"/>
              <a:t> </a:t>
            </a:r>
            <a:endParaRPr lang="nb-NO" dirty="0"/>
          </a:p>
        </p:txBody>
      </p:sp>
      <p:pic>
        <p:nvPicPr>
          <p:cNvPr id="8" name="Plassholder for innhold 7">
            <a:extLst>
              <a:ext uri="{FF2B5EF4-FFF2-40B4-BE49-F238E27FC236}">
                <a16:creationId xmlns:a16="http://schemas.microsoft.com/office/drawing/2014/main" id="{0C2B48E9-3943-4EF9-9ADE-C62420F8A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0390" y="995363"/>
            <a:ext cx="4971219" cy="4873625"/>
          </a:xfrm>
        </p:spPr>
      </p:pic>
    </p:spTree>
    <p:extLst>
      <p:ext uri="{BB962C8B-B14F-4D97-AF65-F5344CB8AC3E}">
        <p14:creationId xmlns:p14="http://schemas.microsoft.com/office/powerpoint/2010/main" val="378501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C3B7C2A9-7BC7-4E28-BF35-BB2CB0B1DB4E}"/>
              </a:ext>
            </a:extLst>
          </p:cNvPr>
          <p:cNvSpPr/>
          <p:nvPr/>
        </p:nvSpPr>
        <p:spPr>
          <a:xfrm>
            <a:off x="1542300" y="401554"/>
            <a:ext cx="8600322" cy="6054892"/>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 name="TekstSylinder 2">
            <a:extLst>
              <a:ext uri="{FF2B5EF4-FFF2-40B4-BE49-F238E27FC236}">
                <a16:creationId xmlns:a16="http://schemas.microsoft.com/office/drawing/2014/main" id="{F0CCECAB-ACE7-4495-8F24-88DA9161A410}"/>
              </a:ext>
            </a:extLst>
          </p:cNvPr>
          <p:cNvSpPr txBox="1"/>
          <p:nvPr/>
        </p:nvSpPr>
        <p:spPr>
          <a:xfrm>
            <a:off x="3779921" y="1921168"/>
            <a:ext cx="4632157" cy="1231106"/>
          </a:xfrm>
          <a:prstGeom prst="rect">
            <a:avLst/>
          </a:prstGeom>
          <a:noFill/>
        </p:spPr>
        <p:txBody>
          <a:bodyPr wrap="square" rtlCol="0">
            <a:spAutoFit/>
          </a:bodyPr>
          <a:lstStyle/>
          <a:p>
            <a:pPr algn="ctr"/>
            <a:r>
              <a:rPr lang="nb-NO" sz="2800" dirty="0"/>
              <a:t>LEVE-ROM</a:t>
            </a:r>
          </a:p>
          <a:p>
            <a:pPr algn="ctr"/>
            <a:r>
              <a:rPr lang="nb-NO" sz="2800" dirty="0"/>
              <a:t>Utforsking: Meg i kontekst</a:t>
            </a:r>
          </a:p>
          <a:p>
            <a:pPr algn="ctr"/>
            <a:endParaRPr lang="nb-NO" dirty="0"/>
          </a:p>
        </p:txBody>
      </p:sp>
      <p:pic>
        <p:nvPicPr>
          <p:cNvPr id="5" name="Bilde 4">
            <a:extLst>
              <a:ext uri="{FF2B5EF4-FFF2-40B4-BE49-F238E27FC236}">
                <a16:creationId xmlns:a16="http://schemas.microsoft.com/office/drawing/2014/main" id="{6FB637AD-65F5-4E74-835D-123568B6D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0286" y="3614613"/>
            <a:ext cx="2162175" cy="2114550"/>
          </a:xfrm>
          <a:prstGeom prst="rect">
            <a:avLst/>
          </a:prstGeom>
        </p:spPr>
      </p:pic>
      <p:pic>
        <p:nvPicPr>
          <p:cNvPr id="4" name="Bilde 3">
            <a:extLst>
              <a:ext uri="{FF2B5EF4-FFF2-40B4-BE49-F238E27FC236}">
                <a16:creationId xmlns:a16="http://schemas.microsoft.com/office/drawing/2014/main" id="{248E7B97-2FE9-43DE-B6C5-207C9239B2E9}"/>
              </a:ext>
            </a:extLst>
          </p:cNvPr>
          <p:cNvPicPr>
            <a:picLocks noChangeAspect="1"/>
          </p:cNvPicPr>
          <p:nvPr/>
        </p:nvPicPr>
        <p:blipFill>
          <a:blip r:embed="rId4"/>
          <a:stretch>
            <a:fillRect/>
          </a:stretch>
        </p:blipFill>
        <p:spPr>
          <a:xfrm>
            <a:off x="6466116" y="3609383"/>
            <a:ext cx="2162175" cy="2119780"/>
          </a:xfrm>
          <a:prstGeom prst="rect">
            <a:avLst/>
          </a:prstGeom>
        </p:spPr>
      </p:pic>
    </p:spTree>
    <p:extLst>
      <p:ext uri="{BB962C8B-B14F-4D97-AF65-F5344CB8AC3E}">
        <p14:creationId xmlns:p14="http://schemas.microsoft.com/office/powerpoint/2010/main" val="1382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DD4B12F-9391-4D0D-9582-33EF27F14D13}"/>
              </a:ext>
            </a:extLst>
          </p:cNvPr>
          <p:cNvPicPr>
            <a:picLocks noChangeAspect="1"/>
          </p:cNvPicPr>
          <p:nvPr/>
        </p:nvPicPr>
        <p:blipFill>
          <a:blip r:embed="rId2"/>
          <a:stretch>
            <a:fillRect/>
          </a:stretch>
        </p:blipFill>
        <p:spPr>
          <a:xfrm>
            <a:off x="715161" y="4506207"/>
            <a:ext cx="2770708" cy="1909860"/>
          </a:xfrm>
          <a:prstGeom prst="rect">
            <a:avLst/>
          </a:prstGeom>
        </p:spPr>
      </p:pic>
      <p:pic>
        <p:nvPicPr>
          <p:cNvPr id="3" name="Bilde 2">
            <a:extLst>
              <a:ext uri="{FF2B5EF4-FFF2-40B4-BE49-F238E27FC236}">
                <a16:creationId xmlns:a16="http://schemas.microsoft.com/office/drawing/2014/main" id="{FFA6D4A4-9B7C-4395-9333-7B30A0282B9B}"/>
              </a:ext>
            </a:extLst>
          </p:cNvPr>
          <p:cNvPicPr>
            <a:picLocks noChangeAspect="1"/>
          </p:cNvPicPr>
          <p:nvPr/>
        </p:nvPicPr>
        <p:blipFill>
          <a:blip r:embed="rId2"/>
          <a:stretch>
            <a:fillRect/>
          </a:stretch>
        </p:blipFill>
        <p:spPr>
          <a:xfrm>
            <a:off x="4000535" y="573909"/>
            <a:ext cx="2831800" cy="1951971"/>
          </a:xfrm>
          <a:prstGeom prst="rect">
            <a:avLst/>
          </a:prstGeom>
        </p:spPr>
      </p:pic>
      <p:sp>
        <p:nvSpPr>
          <p:cNvPr id="4" name="TekstSylinder 3">
            <a:extLst>
              <a:ext uri="{FF2B5EF4-FFF2-40B4-BE49-F238E27FC236}">
                <a16:creationId xmlns:a16="http://schemas.microsoft.com/office/drawing/2014/main" id="{EAFC6B20-E2D8-4581-A1D9-6E1368BE9203}"/>
              </a:ext>
            </a:extLst>
          </p:cNvPr>
          <p:cNvSpPr txBox="1"/>
          <p:nvPr/>
        </p:nvSpPr>
        <p:spPr>
          <a:xfrm>
            <a:off x="1125266" y="4984083"/>
            <a:ext cx="1950497" cy="954107"/>
          </a:xfrm>
          <a:prstGeom prst="rect">
            <a:avLst/>
          </a:prstGeom>
          <a:noFill/>
        </p:spPr>
        <p:txBody>
          <a:bodyPr wrap="square" rtlCol="0">
            <a:spAutoFit/>
          </a:bodyPr>
          <a:lstStyle/>
          <a:p>
            <a:pPr algn="ctr"/>
            <a:r>
              <a:rPr lang="nb-NO" sz="2800" dirty="0"/>
              <a:t>Situasjonen nå</a:t>
            </a:r>
          </a:p>
        </p:txBody>
      </p:sp>
      <p:sp>
        <p:nvSpPr>
          <p:cNvPr id="6" name="TekstSylinder 5">
            <a:extLst>
              <a:ext uri="{FF2B5EF4-FFF2-40B4-BE49-F238E27FC236}">
                <a16:creationId xmlns:a16="http://schemas.microsoft.com/office/drawing/2014/main" id="{B5D8D438-92BF-415E-A9EC-7776C24ACC51}"/>
              </a:ext>
            </a:extLst>
          </p:cNvPr>
          <p:cNvSpPr txBox="1"/>
          <p:nvPr/>
        </p:nvSpPr>
        <p:spPr>
          <a:xfrm>
            <a:off x="4556177" y="1002985"/>
            <a:ext cx="1720515" cy="954107"/>
          </a:xfrm>
          <a:prstGeom prst="rect">
            <a:avLst/>
          </a:prstGeom>
          <a:noFill/>
        </p:spPr>
        <p:txBody>
          <a:bodyPr wrap="square" rtlCol="0">
            <a:spAutoFit/>
          </a:bodyPr>
          <a:lstStyle/>
          <a:p>
            <a:r>
              <a:rPr lang="nb-NO" sz="2800" dirty="0"/>
              <a:t>Ønsket situasjon</a:t>
            </a:r>
          </a:p>
        </p:txBody>
      </p:sp>
      <p:sp>
        <p:nvSpPr>
          <p:cNvPr id="7" name="Pil: høyre 6">
            <a:extLst>
              <a:ext uri="{FF2B5EF4-FFF2-40B4-BE49-F238E27FC236}">
                <a16:creationId xmlns:a16="http://schemas.microsoft.com/office/drawing/2014/main" id="{DA949D46-96DD-4FFF-8723-9BA3526BE178}"/>
              </a:ext>
            </a:extLst>
          </p:cNvPr>
          <p:cNvSpPr/>
          <p:nvPr/>
        </p:nvSpPr>
        <p:spPr>
          <a:xfrm>
            <a:off x="2681814" y="2294877"/>
            <a:ext cx="2296966" cy="2211329"/>
          </a:xfrm>
          <a:prstGeom prst="rightArrow">
            <a:avLst/>
          </a:prstGeom>
          <a:noFill/>
          <a:scene3d>
            <a:camera prst="orthographicFront">
              <a:rot lat="0" lon="60000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8DD0142C-ECA8-4806-99D9-282669738F19}"/>
              </a:ext>
            </a:extLst>
          </p:cNvPr>
          <p:cNvSpPr txBox="1"/>
          <p:nvPr/>
        </p:nvSpPr>
        <p:spPr>
          <a:xfrm rot="18678437">
            <a:off x="3052963" y="3283124"/>
            <a:ext cx="1290465" cy="523220"/>
          </a:xfrm>
          <a:prstGeom prst="rect">
            <a:avLst/>
          </a:prstGeom>
          <a:noFill/>
        </p:spPr>
        <p:txBody>
          <a:bodyPr wrap="square" rtlCol="0">
            <a:spAutoFit/>
          </a:bodyPr>
          <a:lstStyle/>
          <a:p>
            <a:r>
              <a:rPr lang="nb-NO" sz="2800" dirty="0"/>
              <a:t>TILTAK</a:t>
            </a:r>
          </a:p>
        </p:txBody>
      </p:sp>
      <p:pic>
        <p:nvPicPr>
          <p:cNvPr id="12" name="Bilde 11">
            <a:extLst>
              <a:ext uri="{FF2B5EF4-FFF2-40B4-BE49-F238E27FC236}">
                <a16:creationId xmlns:a16="http://schemas.microsoft.com/office/drawing/2014/main" id="{8680E587-017A-43E0-9D37-634F57CF3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505" y="1201257"/>
            <a:ext cx="2353003" cy="2343477"/>
          </a:xfrm>
          <a:prstGeom prst="rect">
            <a:avLst/>
          </a:prstGeom>
        </p:spPr>
      </p:pic>
      <p:pic>
        <p:nvPicPr>
          <p:cNvPr id="19" name="Bilde 18">
            <a:extLst>
              <a:ext uri="{FF2B5EF4-FFF2-40B4-BE49-F238E27FC236}">
                <a16:creationId xmlns:a16="http://schemas.microsoft.com/office/drawing/2014/main" id="{3FFC24D9-F236-4E28-BD5E-5173F0A28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602" y="2643303"/>
            <a:ext cx="2419688" cy="2448267"/>
          </a:xfrm>
          <a:prstGeom prst="rect">
            <a:avLst/>
          </a:prstGeom>
        </p:spPr>
      </p:pic>
      <p:pic>
        <p:nvPicPr>
          <p:cNvPr id="21" name="Bilde 20">
            <a:extLst>
              <a:ext uri="{FF2B5EF4-FFF2-40B4-BE49-F238E27FC236}">
                <a16:creationId xmlns:a16="http://schemas.microsoft.com/office/drawing/2014/main" id="{1A2AA9D7-8FDC-4968-BDF7-096BCFF501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873" y="4279871"/>
            <a:ext cx="2581635" cy="2362530"/>
          </a:xfrm>
          <a:prstGeom prst="rect">
            <a:avLst/>
          </a:prstGeom>
        </p:spPr>
      </p:pic>
      <p:sp>
        <p:nvSpPr>
          <p:cNvPr id="23" name="TekstSylinder 22">
            <a:extLst>
              <a:ext uri="{FF2B5EF4-FFF2-40B4-BE49-F238E27FC236}">
                <a16:creationId xmlns:a16="http://schemas.microsoft.com/office/drawing/2014/main" id="{4B24FF3E-FBD6-4E51-B6DA-5ADEB3D3B310}"/>
              </a:ext>
            </a:extLst>
          </p:cNvPr>
          <p:cNvSpPr txBox="1"/>
          <p:nvPr/>
        </p:nvSpPr>
        <p:spPr>
          <a:xfrm>
            <a:off x="571577" y="2120083"/>
            <a:ext cx="2247731" cy="523220"/>
          </a:xfrm>
          <a:prstGeom prst="rect">
            <a:avLst/>
          </a:prstGeom>
          <a:noFill/>
          <a:ln w="25400">
            <a:solidFill>
              <a:srgbClr val="0070C0"/>
            </a:solidFill>
          </a:ln>
        </p:spPr>
        <p:txBody>
          <a:bodyPr wrap="none" rtlCol="0">
            <a:spAutoFit/>
          </a:bodyPr>
          <a:lstStyle/>
          <a:p>
            <a:r>
              <a:rPr lang="nb-NO" sz="2800" dirty="0"/>
              <a:t>SØT-modellen</a:t>
            </a:r>
          </a:p>
        </p:txBody>
      </p:sp>
      <p:cxnSp>
        <p:nvCxnSpPr>
          <p:cNvPr id="25" name="Rett pilkobling 24">
            <a:extLst>
              <a:ext uri="{FF2B5EF4-FFF2-40B4-BE49-F238E27FC236}">
                <a16:creationId xmlns:a16="http://schemas.microsoft.com/office/drawing/2014/main" id="{C3644142-511D-4E74-A58B-1035775767A3}"/>
              </a:ext>
            </a:extLst>
          </p:cNvPr>
          <p:cNvCxnSpPr>
            <a:cxnSpLocks/>
            <a:stCxn id="12" idx="1"/>
          </p:cNvCxnSpPr>
          <p:nvPr/>
        </p:nvCxnSpPr>
        <p:spPr>
          <a:xfrm flipH="1">
            <a:off x="4729163" y="2372996"/>
            <a:ext cx="2358342" cy="8416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Rett pilkobling 25">
            <a:extLst>
              <a:ext uri="{FF2B5EF4-FFF2-40B4-BE49-F238E27FC236}">
                <a16:creationId xmlns:a16="http://schemas.microsoft.com/office/drawing/2014/main" id="{B3CCD588-34C4-43D6-B68A-2808D21A98D0}"/>
              </a:ext>
            </a:extLst>
          </p:cNvPr>
          <p:cNvCxnSpPr>
            <a:cxnSpLocks/>
            <a:stCxn id="19" idx="1"/>
          </p:cNvCxnSpPr>
          <p:nvPr/>
        </p:nvCxnSpPr>
        <p:spPr>
          <a:xfrm flipH="1" flipV="1">
            <a:off x="4844555" y="3643313"/>
            <a:ext cx="4798047" cy="2241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Rett pilkobling 28">
            <a:extLst>
              <a:ext uri="{FF2B5EF4-FFF2-40B4-BE49-F238E27FC236}">
                <a16:creationId xmlns:a16="http://schemas.microsoft.com/office/drawing/2014/main" id="{C60C012A-83B3-4EBF-85F0-FAC60A5A4C3F}"/>
              </a:ext>
            </a:extLst>
          </p:cNvPr>
          <p:cNvCxnSpPr>
            <a:cxnSpLocks/>
            <a:stCxn id="21" idx="1"/>
          </p:cNvCxnSpPr>
          <p:nvPr/>
        </p:nvCxnSpPr>
        <p:spPr>
          <a:xfrm flipH="1" flipV="1">
            <a:off x="4844555" y="4044740"/>
            <a:ext cx="2014318" cy="14163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62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D99021B-BB69-4EBE-AD43-ABC81CB2B0D3}"/>
              </a:ext>
            </a:extLst>
          </p:cNvPr>
          <p:cNvSpPr/>
          <p:nvPr/>
        </p:nvSpPr>
        <p:spPr>
          <a:xfrm>
            <a:off x="7800975" y="742950"/>
            <a:ext cx="3571875" cy="245745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TekstSylinder 4">
            <a:extLst>
              <a:ext uri="{FF2B5EF4-FFF2-40B4-BE49-F238E27FC236}">
                <a16:creationId xmlns:a16="http://schemas.microsoft.com/office/drawing/2014/main" id="{A334950E-A335-44BB-A29E-9A43D7D42CC9}"/>
              </a:ext>
            </a:extLst>
          </p:cNvPr>
          <p:cNvSpPr txBox="1"/>
          <p:nvPr/>
        </p:nvSpPr>
        <p:spPr>
          <a:xfrm>
            <a:off x="8737557" y="1494621"/>
            <a:ext cx="1698710" cy="954107"/>
          </a:xfrm>
          <a:prstGeom prst="rect">
            <a:avLst/>
          </a:prstGeom>
          <a:noFill/>
        </p:spPr>
        <p:txBody>
          <a:bodyPr wrap="square" rtlCol="0">
            <a:spAutoFit/>
          </a:bodyPr>
          <a:lstStyle/>
          <a:p>
            <a:r>
              <a:rPr lang="nb-NO" sz="2800" dirty="0"/>
              <a:t>Ønsket situasjon</a:t>
            </a:r>
          </a:p>
        </p:txBody>
      </p:sp>
      <p:sp>
        <p:nvSpPr>
          <p:cNvPr id="6" name="Ellipse 5">
            <a:extLst>
              <a:ext uri="{FF2B5EF4-FFF2-40B4-BE49-F238E27FC236}">
                <a16:creationId xmlns:a16="http://schemas.microsoft.com/office/drawing/2014/main" id="{63504E24-E8B2-4147-BE4F-22170D699009}"/>
              </a:ext>
            </a:extLst>
          </p:cNvPr>
          <p:cNvSpPr/>
          <p:nvPr/>
        </p:nvSpPr>
        <p:spPr>
          <a:xfrm>
            <a:off x="395287" y="4010025"/>
            <a:ext cx="3571875" cy="245745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a:t>
            </a:r>
          </a:p>
        </p:txBody>
      </p:sp>
      <p:sp>
        <p:nvSpPr>
          <p:cNvPr id="2" name="TekstSylinder 1">
            <a:extLst>
              <a:ext uri="{FF2B5EF4-FFF2-40B4-BE49-F238E27FC236}">
                <a16:creationId xmlns:a16="http://schemas.microsoft.com/office/drawing/2014/main" id="{1295B149-3B84-4047-BEF7-168EA30BA69C}"/>
              </a:ext>
            </a:extLst>
          </p:cNvPr>
          <p:cNvSpPr txBox="1"/>
          <p:nvPr/>
        </p:nvSpPr>
        <p:spPr>
          <a:xfrm>
            <a:off x="896858" y="4258433"/>
            <a:ext cx="2630848" cy="954107"/>
          </a:xfrm>
          <a:prstGeom prst="rect">
            <a:avLst/>
          </a:prstGeom>
          <a:noFill/>
        </p:spPr>
        <p:txBody>
          <a:bodyPr wrap="none" rtlCol="0">
            <a:spAutoFit/>
          </a:bodyPr>
          <a:lstStyle/>
          <a:p>
            <a:pPr algn="ctr"/>
            <a:r>
              <a:rPr lang="nb-NO" sz="2800" dirty="0"/>
              <a:t>Situasjonen nå / </a:t>
            </a:r>
          </a:p>
          <a:p>
            <a:pPr algn="ctr"/>
            <a:r>
              <a:rPr lang="nb-NO" sz="2800" dirty="0"/>
              <a:t>Leve-rom</a:t>
            </a:r>
          </a:p>
        </p:txBody>
      </p:sp>
      <p:pic>
        <p:nvPicPr>
          <p:cNvPr id="7" name="Bilde 6">
            <a:extLst>
              <a:ext uri="{FF2B5EF4-FFF2-40B4-BE49-F238E27FC236}">
                <a16:creationId xmlns:a16="http://schemas.microsoft.com/office/drawing/2014/main" id="{B4DC8021-1F0D-4F11-94B3-B459915811DA}"/>
              </a:ext>
            </a:extLst>
          </p:cNvPr>
          <p:cNvPicPr>
            <a:picLocks noChangeAspect="1"/>
          </p:cNvPicPr>
          <p:nvPr/>
        </p:nvPicPr>
        <p:blipFill>
          <a:blip r:embed="rId3"/>
          <a:stretch>
            <a:fillRect/>
          </a:stretch>
        </p:blipFill>
        <p:spPr>
          <a:xfrm>
            <a:off x="1740665" y="5238750"/>
            <a:ext cx="881118" cy="861261"/>
          </a:xfrm>
          <a:prstGeom prst="rect">
            <a:avLst/>
          </a:prstGeom>
        </p:spPr>
      </p:pic>
      <p:sp>
        <p:nvSpPr>
          <p:cNvPr id="9" name="Pil: høyre 8">
            <a:extLst>
              <a:ext uri="{FF2B5EF4-FFF2-40B4-BE49-F238E27FC236}">
                <a16:creationId xmlns:a16="http://schemas.microsoft.com/office/drawing/2014/main" id="{A3C26240-ABC6-4629-AF19-12CDBE0DEF0C}"/>
              </a:ext>
            </a:extLst>
          </p:cNvPr>
          <p:cNvSpPr/>
          <p:nvPr/>
        </p:nvSpPr>
        <p:spPr>
          <a:xfrm>
            <a:off x="3729038" y="2285799"/>
            <a:ext cx="4310060" cy="2286401"/>
          </a:xfrm>
          <a:prstGeom prst="rightArrow">
            <a:avLst/>
          </a:prstGeom>
          <a:noFill/>
          <a:ln w="25400">
            <a:solidFill>
              <a:srgbClr val="0070C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62C2CCA1-F171-43E1-917A-BF8B9958F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88514">
            <a:off x="4086578" y="3813099"/>
            <a:ext cx="835981" cy="832596"/>
          </a:xfrm>
          <a:prstGeom prst="rect">
            <a:avLst/>
          </a:prstGeom>
        </p:spPr>
      </p:pic>
      <p:pic>
        <p:nvPicPr>
          <p:cNvPr id="11" name="Bilde 10">
            <a:extLst>
              <a:ext uri="{FF2B5EF4-FFF2-40B4-BE49-F238E27FC236}">
                <a16:creationId xmlns:a16="http://schemas.microsoft.com/office/drawing/2014/main" id="{BCD37BAF-1995-4703-96D2-8E48F67600CD}"/>
              </a:ext>
            </a:extLst>
          </p:cNvPr>
          <p:cNvPicPr>
            <a:picLocks noChangeAspect="1"/>
          </p:cNvPicPr>
          <p:nvPr/>
        </p:nvPicPr>
        <p:blipFill>
          <a:blip r:embed="rId5"/>
          <a:stretch>
            <a:fillRect/>
          </a:stretch>
        </p:blipFill>
        <p:spPr>
          <a:xfrm rot="19626498">
            <a:off x="5078747" y="3232714"/>
            <a:ext cx="794697" cy="802704"/>
          </a:xfrm>
          <a:prstGeom prst="rect">
            <a:avLst/>
          </a:prstGeom>
        </p:spPr>
      </p:pic>
      <p:pic>
        <p:nvPicPr>
          <p:cNvPr id="12" name="Bilde 11">
            <a:extLst>
              <a:ext uri="{FF2B5EF4-FFF2-40B4-BE49-F238E27FC236}">
                <a16:creationId xmlns:a16="http://schemas.microsoft.com/office/drawing/2014/main" id="{5F92E736-46E7-4046-B833-09328FEAC426}"/>
              </a:ext>
            </a:extLst>
          </p:cNvPr>
          <p:cNvPicPr>
            <a:picLocks noChangeAspect="1"/>
          </p:cNvPicPr>
          <p:nvPr/>
        </p:nvPicPr>
        <p:blipFill>
          <a:blip r:embed="rId6"/>
          <a:stretch>
            <a:fillRect/>
          </a:stretch>
        </p:blipFill>
        <p:spPr>
          <a:xfrm rot="19775173">
            <a:off x="5982197" y="2631935"/>
            <a:ext cx="963445" cy="881643"/>
          </a:xfrm>
          <a:prstGeom prst="rect">
            <a:avLst/>
          </a:prstGeom>
        </p:spPr>
      </p:pic>
    </p:spTree>
    <p:extLst>
      <p:ext uri="{BB962C8B-B14F-4D97-AF65-F5344CB8AC3E}">
        <p14:creationId xmlns:p14="http://schemas.microsoft.com/office/powerpoint/2010/main" val="10103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7C97099-8F8D-4A1B-89BD-EAA268FA5179}"/>
              </a:ext>
            </a:extLst>
          </p:cNvPr>
          <p:cNvSpPr>
            <a:spLocks noGrp="1"/>
          </p:cNvSpPr>
          <p:nvPr>
            <p:ph type="title"/>
          </p:nvPr>
        </p:nvSpPr>
        <p:spPr>
          <a:xfrm>
            <a:off x="572493" y="238539"/>
            <a:ext cx="11018520" cy="1434415"/>
          </a:xfrm>
        </p:spPr>
        <p:txBody>
          <a:bodyPr anchor="b">
            <a:normAutofit/>
          </a:bodyPr>
          <a:lstStyle/>
          <a:p>
            <a:r>
              <a:rPr lang="nb-NO" sz="5400"/>
              <a:t>Det som gjøres som ikke er uttalt (I-G)</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983B9C3-D90B-4F8E-A7E0-8854575BECCA}"/>
              </a:ext>
            </a:extLst>
          </p:cNvPr>
          <p:cNvSpPr>
            <a:spLocks noGrp="1"/>
          </p:cNvSpPr>
          <p:nvPr>
            <p:ph idx="1"/>
          </p:nvPr>
        </p:nvSpPr>
        <p:spPr>
          <a:xfrm>
            <a:off x="572493" y="2071316"/>
            <a:ext cx="6713552" cy="4119172"/>
          </a:xfrm>
        </p:spPr>
        <p:txBody>
          <a:bodyPr anchor="t">
            <a:normAutofit/>
          </a:bodyPr>
          <a:lstStyle/>
          <a:p>
            <a:r>
              <a:rPr lang="nb-NO" sz="2200"/>
              <a:t>Tenk igjennom det du selv gjør som passer til karriereknappene (5 min)</a:t>
            </a:r>
          </a:p>
          <a:p>
            <a:pPr lvl="2"/>
            <a:r>
              <a:rPr lang="nb-NO" sz="2200"/>
              <a:t>Når bruker du dem, direkte eller indirekte?</a:t>
            </a:r>
          </a:p>
          <a:p>
            <a:pPr lvl="2"/>
            <a:r>
              <a:rPr lang="nb-NO" sz="2200"/>
              <a:t>Hvilke knapper?</a:t>
            </a:r>
          </a:p>
          <a:p>
            <a:pPr lvl="2"/>
            <a:r>
              <a:rPr lang="nb-NO" sz="2200"/>
              <a:t>På hvilken måte?</a:t>
            </a:r>
          </a:p>
          <a:p>
            <a:r>
              <a:rPr lang="nb-NO" sz="2200"/>
              <a:t>Snakk sammen i gruppa – hva gjør dere allerede som kan knyttes opp mot karriereknappene?</a:t>
            </a:r>
          </a:p>
          <a:p>
            <a:pPr marL="0" indent="0">
              <a:buNone/>
            </a:pPr>
            <a:r>
              <a:rPr lang="nb-NO" sz="2200"/>
              <a:t> (5 minutter – alle bidrar inn)</a:t>
            </a:r>
          </a:p>
          <a:p>
            <a:pPr marL="0" indent="0">
              <a:buNone/>
            </a:pPr>
            <a:endParaRPr lang="nb-NO" sz="2200"/>
          </a:p>
          <a:p>
            <a:pPr marL="0" indent="0">
              <a:buNone/>
            </a:pPr>
            <a:r>
              <a:rPr lang="nb-NO" sz="2200"/>
              <a:t>Kunne dere brukt karriereknappene mer direkte i disse situasjonene hvis dere ikke allerede gjør det?</a:t>
            </a:r>
          </a:p>
          <a:p>
            <a:pPr marL="0" indent="0">
              <a:buNone/>
            </a:pPr>
            <a:endParaRPr lang="nb-NO" sz="2200"/>
          </a:p>
          <a:p>
            <a:endParaRPr lang="nb-NO" sz="2200"/>
          </a:p>
        </p:txBody>
      </p:sp>
      <p:pic>
        <p:nvPicPr>
          <p:cNvPr id="4" name="Bilde 3">
            <a:extLst>
              <a:ext uri="{FF2B5EF4-FFF2-40B4-BE49-F238E27FC236}">
                <a16:creationId xmlns:a16="http://schemas.microsoft.com/office/drawing/2014/main" id="{B34971A7-4A86-4E4D-A352-5AB711973252}"/>
              </a:ext>
            </a:extLst>
          </p:cNvPr>
          <p:cNvPicPr>
            <a:picLocks noChangeAspect="1"/>
          </p:cNvPicPr>
          <p:nvPr/>
        </p:nvPicPr>
        <p:blipFill rotWithShape="1">
          <a:blip r:embed="rId3"/>
          <a:srcRect l="3060" r="732" b="-3"/>
          <a:stretch/>
        </p:blipFill>
        <p:spPr>
          <a:xfrm>
            <a:off x="7675658" y="2093976"/>
            <a:ext cx="3941064" cy="4096512"/>
          </a:xfrm>
          <a:prstGeom prst="rect">
            <a:avLst/>
          </a:prstGeom>
        </p:spPr>
      </p:pic>
    </p:spTree>
    <p:extLst>
      <p:ext uri="{BB962C8B-B14F-4D97-AF65-F5344CB8AC3E}">
        <p14:creationId xmlns:p14="http://schemas.microsoft.com/office/powerpoint/2010/main" val="411605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mme snakkebobler">
            <a:extLst>
              <a:ext uri="{FF2B5EF4-FFF2-40B4-BE49-F238E27FC236}">
                <a16:creationId xmlns:a16="http://schemas.microsoft.com/office/drawing/2014/main" id="{E4747A0C-E429-4FD5-8E01-177FBB5C0C13}"/>
              </a:ext>
            </a:extLst>
          </p:cNvPr>
          <p:cNvPicPr>
            <a:picLocks noChangeAspect="1"/>
          </p:cNvPicPr>
          <p:nvPr/>
        </p:nvPicPr>
        <p:blipFill rotWithShape="1">
          <a:blip r:embed="rId3"/>
          <a:srcRect l="5884" r="-1"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F92BED5-7A61-453D-9FA3-AB3E352EBDB1}"/>
              </a:ext>
            </a:extLst>
          </p:cNvPr>
          <p:cNvSpPr>
            <a:spLocks noGrp="1"/>
          </p:cNvSpPr>
          <p:nvPr>
            <p:ph type="title"/>
          </p:nvPr>
        </p:nvSpPr>
        <p:spPr>
          <a:xfrm>
            <a:off x="7531610" y="365125"/>
            <a:ext cx="3822189" cy="1899912"/>
          </a:xfrm>
        </p:spPr>
        <p:txBody>
          <a:bodyPr>
            <a:normAutofit/>
          </a:bodyPr>
          <a:lstStyle/>
          <a:p>
            <a:r>
              <a:rPr lang="nb-NO" sz="3100"/>
              <a:t>Hvorfor bruke karriereknappene i individuell veiledning? </a:t>
            </a:r>
          </a:p>
        </p:txBody>
      </p:sp>
      <p:sp>
        <p:nvSpPr>
          <p:cNvPr id="3" name="Plassholder for innhold 2">
            <a:extLst>
              <a:ext uri="{FF2B5EF4-FFF2-40B4-BE49-F238E27FC236}">
                <a16:creationId xmlns:a16="http://schemas.microsoft.com/office/drawing/2014/main" id="{FC872801-5D91-44A6-A403-6D748D9DB700}"/>
              </a:ext>
            </a:extLst>
          </p:cNvPr>
          <p:cNvSpPr>
            <a:spLocks noGrp="1"/>
          </p:cNvSpPr>
          <p:nvPr>
            <p:ph idx="1"/>
          </p:nvPr>
        </p:nvSpPr>
        <p:spPr>
          <a:xfrm>
            <a:off x="7531610" y="2434201"/>
            <a:ext cx="3822189" cy="3742762"/>
          </a:xfrm>
        </p:spPr>
        <p:txBody>
          <a:bodyPr>
            <a:normAutofit/>
          </a:bodyPr>
          <a:lstStyle/>
          <a:p>
            <a:r>
              <a:rPr lang="nb-NO" sz="2000" dirty="0"/>
              <a:t>For å ha et felles språk med veisøker</a:t>
            </a:r>
          </a:p>
          <a:p>
            <a:r>
              <a:rPr lang="nb-NO" sz="2000" dirty="0"/>
              <a:t>For å ha et felles språk med andre vi samarbeider med</a:t>
            </a:r>
          </a:p>
          <a:p>
            <a:r>
              <a:rPr lang="nb-NO" sz="2000" dirty="0"/>
              <a:t>For å reflektere over egen veiledning</a:t>
            </a:r>
          </a:p>
        </p:txBody>
      </p:sp>
    </p:spTree>
    <p:extLst>
      <p:ext uri="{BB962C8B-B14F-4D97-AF65-F5344CB8AC3E}">
        <p14:creationId xmlns:p14="http://schemas.microsoft.com/office/powerpoint/2010/main" val="195747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2FC54-C808-443C-9474-A129A3B0E82A}"/>
              </a:ext>
            </a:extLst>
          </p:cNvPr>
          <p:cNvSpPr>
            <a:spLocks noGrp="1"/>
          </p:cNvSpPr>
          <p:nvPr>
            <p:ph type="title"/>
          </p:nvPr>
        </p:nvSpPr>
        <p:spPr/>
        <p:txBody>
          <a:bodyPr/>
          <a:lstStyle/>
          <a:p>
            <a:r>
              <a:rPr lang="nb-NO" dirty="0"/>
              <a:t>Kilder</a:t>
            </a:r>
          </a:p>
        </p:txBody>
      </p:sp>
      <p:sp>
        <p:nvSpPr>
          <p:cNvPr id="3" name="Plassholder for innhold 2">
            <a:extLst>
              <a:ext uri="{FF2B5EF4-FFF2-40B4-BE49-F238E27FC236}">
                <a16:creationId xmlns:a16="http://schemas.microsoft.com/office/drawing/2014/main" id="{5E56D665-4301-4133-A3A9-C8BBD99EC0DF}"/>
              </a:ext>
            </a:extLst>
          </p:cNvPr>
          <p:cNvSpPr>
            <a:spLocks noGrp="1"/>
          </p:cNvSpPr>
          <p:nvPr>
            <p:ph idx="1"/>
          </p:nvPr>
        </p:nvSpPr>
        <p:spPr/>
        <p:txBody>
          <a:bodyPr>
            <a:normAutofit fontScale="70000" lnSpcReduction="20000"/>
          </a:bodyPr>
          <a:lstStyle/>
          <a:p>
            <a:r>
              <a:rPr lang="nb-NO" dirty="0"/>
              <a:t>Figurer: Kompetanse Norge/HK-</a:t>
            </a:r>
            <a:r>
              <a:rPr lang="nb-NO" dirty="0" err="1"/>
              <a:t>dir</a:t>
            </a:r>
            <a:r>
              <a:rPr lang="nb-NO" dirty="0"/>
              <a:t>: </a:t>
            </a:r>
            <a:r>
              <a:rPr lang="nb-NO" dirty="0">
                <a:hlinkClick r:id="rId3"/>
              </a:rPr>
              <a:t>https://www.kompetansenorge.no/kvalitet-i-karriere/karrierekompetanse/karrierelaring-i-kontekst/</a:t>
            </a:r>
            <a:endParaRPr lang="nb-NO" dirty="0"/>
          </a:p>
          <a:p>
            <a:r>
              <a:rPr lang="en-US" dirty="0"/>
              <a:t>HK-</a:t>
            </a:r>
            <a:r>
              <a:rPr lang="en-US" dirty="0" err="1"/>
              <a:t>dir</a:t>
            </a:r>
            <a:r>
              <a:rPr lang="en-US" dirty="0"/>
              <a:t> </a:t>
            </a:r>
            <a:r>
              <a:rPr lang="en-US" dirty="0" err="1"/>
              <a:t>Kvalitet</a:t>
            </a:r>
            <a:r>
              <a:rPr lang="en-US" dirty="0"/>
              <a:t> </a:t>
            </a:r>
            <a:r>
              <a:rPr lang="en-US" dirty="0">
                <a:hlinkClick r:id="rId4"/>
              </a:rPr>
              <a:t>I</a:t>
            </a:r>
            <a:r>
              <a:rPr lang="en-US" dirty="0"/>
              <a:t> </a:t>
            </a:r>
            <a:r>
              <a:rPr lang="en-US" dirty="0" err="1"/>
              <a:t>kariereveiledning</a:t>
            </a:r>
            <a:r>
              <a:rPr lang="en-US" dirty="0"/>
              <a:t>, </a:t>
            </a:r>
            <a:r>
              <a:rPr lang="en-US" dirty="0" err="1"/>
              <a:t>Faglig</a:t>
            </a:r>
            <a:r>
              <a:rPr lang="en-US" dirty="0"/>
              <a:t> </a:t>
            </a:r>
            <a:r>
              <a:rPr lang="en-US" dirty="0" err="1"/>
              <a:t>bakgrunn</a:t>
            </a:r>
            <a:r>
              <a:rPr lang="en-US" dirty="0"/>
              <a:t> </a:t>
            </a:r>
            <a:r>
              <a:rPr lang="en-US" dirty="0">
                <a:hlinkClick r:id="rId4"/>
              </a:rPr>
              <a:t>https://www.kompetansenorge.no/kvalitet-i-karriere/karrierekompetanse/omrader-for-utforsking-og-laring/karriereknappene---underside---introduksjon/</a:t>
            </a:r>
            <a:r>
              <a:rPr lang="en-US" dirty="0"/>
              <a:t> </a:t>
            </a:r>
          </a:p>
          <a:p>
            <a:r>
              <a:rPr lang="en-US" dirty="0"/>
              <a:t>Krumboltz, J. D. (2009). The Happenstance Learning Theory. </a:t>
            </a:r>
            <a:r>
              <a:rPr lang="en-US" i="1" dirty="0"/>
              <a:t>Journal of Career Assessment</a:t>
            </a:r>
            <a:r>
              <a:rPr lang="en-US" dirty="0"/>
              <a:t>, 17(2), 135-154. </a:t>
            </a:r>
          </a:p>
          <a:p>
            <a:r>
              <a:rPr lang="sv-SE" dirty="0"/>
              <a:t>Lovén, A. (2015). På väg mot fremtiden. I A. Lovén (Red.), Karriärvägledning – En forskningsöversikt (s. 339-347). Lund: Studentlitteratur AB. </a:t>
            </a:r>
          </a:p>
          <a:p>
            <a:r>
              <a:rPr lang="en-US" dirty="0"/>
              <a:t>NOU 2020:2. (2020). </a:t>
            </a:r>
            <a:r>
              <a:rPr lang="nb-NO" i="1" dirty="0"/>
              <a:t>Fremtidige kompetansebehov III Læring og kompetanse i alle ledd. </a:t>
            </a:r>
            <a:r>
              <a:rPr lang="en-US" dirty="0"/>
              <a:t>Hentet fra </a:t>
            </a:r>
            <a:r>
              <a:rPr lang="en-US" dirty="0">
                <a:hlinkClick r:id="rId5"/>
              </a:rPr>
              <a:t>https://www.regjeringen.no/contentassets/053481d65fb845be9a2b1674c35d6d14/no/pdfs/nou202020200002000dddpdfs.pdf</a:t>
            </a:r>
            <a:r>
              <a:rPr lang="en-US" dirty="0"/>
              <a:t> </a:t>
            </a:r>
          </a:p>
          <a:p>
            <a:r>
              <a:rPr lang="nb-NO" dirty="0"/>
              <a:t> Peavy, V. (2000) </a:t>
            </a:r>
            <a:r>
              <a:rPr lang="nb-NO" i="1" dirty="0" err="1"/>
              <a:t>When</a:t>
            </a:r>
            <a:r>
              <a:rPr lang="nb-NO" i="1" dirty="0"/>
              <a:t> strangers </a:t>
            </a:r>
            <a:r>
              <a:rPr lang="nb-NO" i="1" dirty="0" err="1"/>
              <a:t>meet</a:t>
            </a:r>
            <a:r>
              <a:rPr lang="nb-NO" i="1" dirty="0"/>
              <a:t>.</a:t>
            </a:r>
            <a:r>
              <a:rPr lang="nb-NO" dirty="0"/>
              <a:t> En </a:t>
            </a:r>
            <a:r>
              <a:rPr lang="nb-NO" i="1" dirty="0"/>
              <a:t>konstruktivistisk </a:t>
            </a:r>
            <a:r>
              <a:rPr lang="nb-NO" i="1" dirty="0" err="1"/>
              <a:t>vejledningssamtale</a:t>
            </a:r>
            <a:r>
              <a:rPr lang="nb-NO" i="1" dirty="0"/>
              <a:t>. </a:t>
            </a:r>
            <a:r>
              <a:rPr lang="nb-NO" dirty="0"/>
              <a:t>Video. Rådet for </a:t>
            </a:r>
            <a:r>
              <a:rPr lang="nb-NO" dirty="0" err="1"/>
              <a:t>Uddannelses</a:t>
            </a:r>
            <a:r>
              <a:rPr lang="nb-NO" dirty="0"/>
              <a:t>- og </a:t>
            </a:r>
            <a:r>
              <a:rPr lang="nb-NO" dirty="0" err="1"/>
              <a:t>Erhvervsvejledning</a:t>
            </a:r>
            <a:r>
              <a:rPr lang="nb-NO" dirty="0"/>
              <a:t> R.U.E skriftserie nr. 8. DK</a:t>
            </a:r>
          </a:p>
          <a:p>
            <a:r>
              <a:rPr lang="nb-NO" dirty="0"/>
              <a:t>Peavy, V. (2005) </a:t>
            </a:r>
            <a:r>
              <a:rPr lang="nb-NO" i="1" dirty="0"/>
              <a:t>At </a:t>
            </a:r>
            <a:r>
              <a:rPr lang="nb-NO" i="1" dirty="0" err="1"/>
              <a:t>skabe</a:t>
            </a:r>
            <a:r>
              <a:rPr lang="nb-NO" i="1" dirty="0"/>
              <a:t> mening - den </a:t>
            </a:r>
            <a:r>
              <a:rPr lang="nb-NO" i="1" dirty="0" err="1"/>
              <a:t>sociodynamiske</a:t>
            </a:r>
            <a:r>
              <a:rPr lang="nb-NO" i="1" dirty="0"/>
              <a:t> samtale</a:t>
            </a:r>
            <a:r>
              <a:rPr lang="nb-NO" dirty="0"/>
              <a:t> Studie &amp; </a:t>
            </a:r>
            <a:r>
              <a:rPr lang="nb-NO" dirty="0" err="1"/>
              <a:t>Erhverv</a:t>
            </a:r>
            <a:r>
              <a:rPr lang="nb-NO" dirty="0"/>
              <a:t> DK</a:t>
            </a:r>
          </a:p>
          <a:p>
            <a:pPr marL="0" indent="0">
              <a:buNone/>
            </a:pPr>
            <a:endParaRPr lang="nb-NO" dirty="0"/>
          </a:p>
          <a:p>
            <a:endParaRPr lang="nb-NO" dirty="0"/>
          </a:p>
        </p:txBody>
      </p:sp>
    </p:spTree>
    <p:extLst>
      <p:ext uri="{BB962C8B-B14F-4D97-AF65-F5344CB8AC3E}">
        <p14:creationId xmlns:p14="http://schemas.microsoft.com/office/powerpoint/2010/main" val="3055987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F9AAAFCC-A92A-4B97-B2E5-14E0C1201614}"/>
              </a:ext>
            </a:extLst>
          </p:cNvPr>
          <p:cNvSpPr>
            <a:spLocks noGrp="1"/>
          </p:cNvSpPr>
          <p:nvPr>
            <p:ph type="title"/>
          </p:nvPr>
        </p:nvSpPr>
        <p:spPr>
          <a:xfrm>
            <a:off x="838200" y="365125"/>
            <a:ext cx="10515600" cy="1325563"/>
          </a:xfrm>
        </p:spPr>
        <p:txBody>
          <a:bodyPr>
            <a:normAutofit/>
          </a:bodyPr>
          <a:lstStyle/>
          <a:p>
            <a:r>
              <a:rPr lang="nb-NO" dirty="0"/>
              <a:t>Øv!</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452432C3-9596-4590-A303-D384DB91EB1D}"/>
              </a:ext>
            </a:extLst>
          </p:cNvPr>
          <p:cNvSpPr>
            <a:spLocks noGrp="1"/>
          </p:cNvSpPr>
          <p:nvPr>
            <p:ph idx="1"/>
          </p:nvPr>
        </p:nvSpPr>
        <p:spPr>
          <a:xfrm>
            <a:off x="838200" y="1825625"/>
            <a:ext cx="10515600" cy="4351338"/>
          </a:xfrm>
        </p:spPr>
        <p:txBody>
          <a:bodyPr>
            <a:normAutofit/>
          </a:bodyPr>
          <a:lstStyle/>
          <a:p>
            <a:r>
              <a:rPr lang="nb-NO" dirty="0"/>
              <a:t>Gå sammen i par</a:t>
            </a:r>
          </a:p>
          <a:p>
            <a:r>
              <a:rPr lang="nb-NO" dirty="0"/>
              <a:t>Øv dere på samtaler der dere drar inn karriereknappene. Bruk gjerne en metode som du selv er trygg på og vant med. En er veileder og en er veisøker. Gjennomfør en samtale på </a:t>
            </a:r>
            <a:r>
              <a:rPr lang="nb-NO" dirty="0" err="1"/>
              <a:t>ca</a:t>
            </a:r>
            <a:r>
              <a:rPr lang="nb-NO" dirty="0"/>
              <a:t> ti minutter. Snakk deretter sammen i </a:t>
            </a:r>
            <a:r>
              <a:rPr lang="nb-NO" dirty="0" err="1"/>
              <a:t>ca</a:t>
            </a:r>
            <a:r>
              <a:rPr lang="nb-NO" dirty="0"/>
              <a:t> tre minutter: </a:t>
            </a:r>
          </a:p>
          <a:p>
            <a:pPr marL="0" indent="0">
              <a:buNone/>
            </a:pPr>
            <a:endParaRPr lang="nb-NO" dirty="0"/>
          </a:p>
          <a:p>
            <a:pPr lvl="1"/>
            <a:r>
              <a:rPr lang="nb-NO" dirty="0"/>
              <a:t>Hva fungerte bra med å ta inn karriereknappene? </a:t>
            </a:r>
          </a:p>
          <a:p>
            <a:pPr lvl="1"/>
            <a:r>
              <a:rPr lang="nb-NO" dirty="0"/>
              <a:t>Hvilke(n) karriereknapp(er) brukte dere?</a:t>
            </a:r>
          </a:p>
          <a:p>
            <a:pPr lvl="1"/>
            <a:r>
              <a:rPr lang="nb-NO" dirty="0"/>
              <a:t>Hadde det vært naturlig å bruke noen av de andre?</a:t>
            </a:r>
          </a:p>
        </p:txBody>
      </p:sp>
    </p:spTree>
    <p:extLst>
      <p:ext uri="{BB962C8B-B14F-4D97-AF65-F5344CB8AC3E}">
        <p14:creationId xmlns:p14="http://schemas.microsoft.com/office/powerpoint/2010/main" val="224427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CCB0010-0E3B-4A97-96D3-FEA0FD1CE96C}"/>
              </a:ext>
            </a:extLst>
          </p:cNvPr>
          <p:cNvSpPr>
            <a:spLocks noGrp="1"/>
          </p:cNvSpPr>
          <p:nvPr>
            <p:ph type="title"/>
          </p:nvPr>
        </p:nvSpPr>
        <p:spPr>
          <a:xfrm>
            <a:off x="841248" y="548640"/>
            <a:ext cx="3600860" cy="5431536"/>
          </a:xfrm>
        </p:spPr>
        <p:txBody>
          <a:bodyPr>
            <a:normAutofit/>
          </a:bodyPr>
          <a:lstStyle/>
          <a:p>
            <a:r>
              <a:rPr lang="nb-NO" sz="5400" dirty="0"/>
              <a:t>Del (G-P)</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3639E7A-97AF-44CE-833C-FB4C087EBEA3}"/>
              </a:ext>
            </a:extLst>
          </p:cNvPr>
          <p:cNvSpPr>
            <a:spLocks noGrp="1"/>
          </p:cNvSpPr>
          <p:nvPr>
            <p:ph idx="1"/>
          </p:nvPr>
        </p:nvSpPr>
        <p:spPr>
          <a:xfrm>
            <a:off x="5126418" y="552091"/>
            <a:ext cx="6224335" cy="5431536"/>
          </a:xfrm>
        </p:spPr>
        <p:txBody>
          <a:bodyPr anchor="ctr">
            <a:normAutofit/>
          </a:bodyPr>
          <a:lstStyle/>
          <a:p>
            <a:r>
              <a:rPr lang="nb-NO" dirty="0"/>
              <a:t>Fortell et annet par om hva slags type veiledning dere har gjennomført</a:t>
            </a:r>
          </a:p>
          <a:p>
            <a:r>
              <a:rPr lang="nb-NO" dirty="0"/>
              <a:t>Hvilke av karrierknappene har dere brukt? </a:t>
            </a:r>
          </a:p>
          <a:p>
            <a:r>
              <a:rPr lang="nb-NO" dirty="0"/>
              <a:t>På hvilken måte valgte dere å ta dem inn i veiledningen?</a:t>
            </a:r>
          </a:p>
          <a:p>
            <a:endParaRPr lang="nb-NO" dirty="0"/>
          </a:p>
          <a:p>
            <a:pPr marL="0" indent="0">
              <a:buNone/>
            </a:pPr>
            <a:endParaRPr lang="nb-NO" dirty="0"/>
          </a:p>
          <a:p>
            <a:pPr marL="0" indent="0">
              <a:buNone/>
            </a:pPr>
            <a:r>
              <a:rPr lang="nb-NO" dirty="0"/>
              <a:t>Deling i plenum fra noen av gruppene</a:t>
            </a:r>
          </a:p>
          <a:p>
            <a:endParaRPr lang="nb-NO" sz="2200" dirty="0"/>
          </a:p>
        </p:txBody>
      </p:sp>
    </p:spTree>
    <p:extLst>
      <p:ext uri="{BB962C8B-B14F-4D97-AF65-F5344CB8AC3E}">
        <p14:creationId xmlns:p14="http://schemas.microsoft.com/office/powerpoint/2010/main" val="1072092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BE2C331-17A5-49C3-AFF2-FEA0071A7453}"/>
              </a:ext>
            </a:extLst>
          </p:cNvPr>
          <p:cNvSpPr>
            <a:spLocks noGrp="1"/>
          </p:cNvSpPr>
          <p:nvPr>
            <p:ph type="title"/>
          </p:nvPr>
        </p:nvSpPr>
        <p:spPr>
          <a:xfrm>
            <a:off x="686834" y="1153572"/>
            <a:ext cx="3200400" cy="4461163"/>
          </a:xfrm>
        </p:spPr>
        <p:txBody>
          <a:bodyPr>
            <a:normAutofit/>
          </a:bodyPr>
          <a:lstStyle/>
          <a:p>
            <a:r>
              <a:rPr lang="nb-NO">
                <a:solidFill>
                  <a:srgbClr val="FFFFFF"/>
                </a:solidFill>
              </a:rPr>
              <a:t>Takk for meg!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DEB8814C-10E7-45E0-9EC5-EC99DCF2ABCB}"/>
              </a:ext>
            </a:extLst>
          </p:cNvPr>
          <p:cNvSpPr>
            <a:spLocks noGrp="1"/>
          </p:cNvSpPr>
          <p:nvPr>
            <p:ph idx="1"/>
          </p:nvPr>
        </p:nvSpPr>
        <p:spPr>
          <a:xfrm>
            <a:off x="4447308" y="591344"/>
            <a:ext cx="6906491" cy="5585619"/>
          </a:xfrm>
        </p:spPr>
        <p:txBody>
          <a:bodyPr anchor="ctr">
            <a:normAutofit/>
          </a:bodyPr>
          <a:lstStyle/>
          <a:p>
            <a:endParaRPr lang="nb-NO" dirty="0"/>
          </a:p>
          <a:p>
            <a:r>
              <a:rPr lang="nb-NO" dirty="0"/>
              <a:t>Ina Kvalen Dalsheim</a:t>
            </a:r>
          </a:p>
          <a:p>
            <a:pPr marL="0" indent="0">
              <a:buNone/>
            </a:pPr>
            <a:endParaRPr lang="nb-NO" dirty="0"/>
          </a:p>
          <a:p>
            <a:r>
              <a:rPr lang="nb-NO" dirty="0">
                <a:hlinkClick r:id="rId3"/>
              </a:rPr>
              <a:t>ina.dalsheim@osloskolen.no</a:t>
            </a:r>
            <a:endParaRPr lang="nb-NO" dirty="0"/>
          </a:p>
          <a:p>
            <a:endParaRPr lang="nb-NO" dirty="0"/>
          </a:p>
          <a:p>
            <a:pPr marL="0" indent="0">
              <a:buNone/>
            </a:pPr>
            <a:endParaRPr lang="nb-NO" dirty="0"/>
          </a:p>
        </p:txBody>
      </p:sp>
    </p:spTree>
    <p:extLst>
      <p:ext uri="{BB962C8B-B14F-4D97-AF65-F5344CB8AC3E}">
        <p14:creationId xmlns:p14="http://schemas.microsoft.com/office/powerpoint/2010/main" val="289223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A88F7170-240E-42F8-BD88-4056A8998701}"/>
              </a:ext>
            </a:extLst>
          </p:cNvPr>
          <p:cNvSpPr>
            <a:spLocks noGrp="1"/>
          </p:cNvSpPr>
          <p:nvPr>
            <p:ph type="ctrTitle"/>
          </p:nvPr>
        </p:nvSpPr>
        <p:spPr>
          <a:xfrm>
            <a:off x="1524003" y="1999615"/>
            <a:ext cx="9144000" cy="2764028"/>
          </a:xfrm>
        </p:spPr>
        <p:txBody>
          <a:bodyPr anchor="ctr">
            <a:normAutofit/>
          </a:bodyPr>
          <a:lstStyle/>
          <a:p>
            <a:r>
              <a:rPr lang="nb-NO" sz="7200" dirty="0"/>
              <a:t>Karriereknappene i individuell veiledning</a:t>
            </a:r>
          </a:p>
        </p:txBody>
      </p:sp>
      <p:sp>
        <p:nvSpPr>
          <p:cNvPr id="3" name="Undertittel 2">
            <a:extLst>
              <a:ext uri="{FF2B5EF4-FFF2-40B4-BE49-F238E27FC236}">
                <a16:creationId xmlns:a16="http://schemas.microsoft.com/office/drawing/2014/main" id="{9DA44AB3-5877-45CF-969E-236C08EBDD25}"/>
              </a:ext>
            </a:extLst>
          </p:cNvPr>
          <p:cNvSpPr>
            <a:spLocks noGrp="1"/>
          </p:cNvSpPr>
          <p:nvPr>
            <p:ph type="subTitle" idx="1"/>
          </p:nvPr>
        </p:nvSpPr>
        <p:spPr>
          <a:xfrm>
            <a:off x="1966912" y="5645150"/>
            <a:ext cx="8258176" cy="941388"/>
          </a:xfrm>
        </p:spPr>
        <p:txBody>
          <a:bodyPr anchor="ctr">
            <a:normAutofit lnSpcReduction="10000"/>
          </a:bodyPr>
          <a:lstStyle/>
          <a:p>
            <a:r>
              <a:rPr lang="nb-NO" sz="2800" dirty="0"/>
              <a:t>Fylkessamling Trøndelag september 2022</a:t>
            </a:r>
          </a:p>
          <a:p>
            <a:r>
              <a:rPr lang="nb-NO" sz="2800" dirty="0"/>
              <a:t>Ina Kvalen Dalsheim</a:t>
            </a:r>
          </a:p>
        </p:txBody>
      </p:sp>
      <p:sp>
        <p:nvSpPr>
          <p:cNvPr id="24" name="Rectangle 2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78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E0C5BD1-2FCA-4D92-853D-C315756C34A5}"/>
              </a:ext>
            </a:extLst>
          </p:cNvPr>
          <p:cNvSpPr>
            <a:spLocks noGrp="1"/>
          </p:cNvSpPr>
          <p:nvPr>
            <p:ph type="title"/>
          </p:nvPr>
        </p:nvSpPr>
        <p:spPr>
          <a:xfrm>
            <a:off x="643467" y="1698171"/>
            <a:ext cx="3962061" cy="4516360"/>
          </a:xfrm>
        </p:spPr>
        <p:txBody>
          <a:bodyPr anchor="t">
            <a:normAutofit/>
          </a:bodyPr>
          <a:lstStyle/>
          <a:p>
            <a:r>
              <a:rPr lang="nb-NO" sz="3600" dirty="0"/>
              <a:t>Hvem er jeg og hvorfor er jeg her? </a:t>
            </a: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F73D38CF-0301-4180-95A3-8758E1B4D28A}"/>
              </a:ext>
            </a:extLst>
          </p:cNvPr>
          <p:cNvSpPr>
            <a:spLocks noGrp="1"/>
          </p:cNvSpPr>
          <p:nvPr>
            <p:ph idx="1"/>
          </p:nvPr>
        </p:nvSpPr>
        <p:spPr>
          <a:xfrm>
            <a:off x="5070020" y="1698170"/>
            <a:ext cx="6478513" cy="4516361"/>
          </a:xfrm>
        </p:spPr>
        <p:txBody>
          <a:bodyPr>
            <a:normAutofit/>
          </a:bodyPr>
          <a:lstStyle/>
          <a:p>
            <a:r>
              <a:rPr lang="nb-NO" dirty="0"/>
              <a:t>Ina – rådgiver Kuben videregående skole</a:t>
            </a:r>
          </a:p>
          <a:p>
            <a:r>
              <a:rPr lang="nb-NO" dirty="0"/>
              <a:t>Master i karriereveieldning</a:t>
            </a:r>
          </a:p>
          <a:p>
            <a:r>
              <a:rPr lang="nb-NO" dirty="0"/>
              <a:t>Karriereenheten i Oslo tipsa om meg</a:t>
            </a:r>
          </a:p>
          <a:p>
            <a:r>
              <a:rPr lang="nb-NO" dirty="0"/>
              <a:t>Har karriereknappene fremme på kontoret – lett å henvise til dem. </a:t>
            </a:r>
          </a:p>
          <a:p>
            <a:r>
              <a:rPr lang="nb-NO" dirty="0"/>
              <a:t>Påstand: Det stemmer ikke at det er få som bruker karriereknappene inn i veiledning</a:t>
            </a:r>
          </a:p>
          <a:p>
            <a:pPr marL="0" indent="0">
              <a:buNone/>
            </a:pPr>
            <a:endParaRPr lang="nb-NO"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51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C7EA169A-E261-4C4D-8ABC-ED3E4EBA0D3A}"/>
              </a:ext>
            </a:extLst>
          </p:cNvPr>
          <p:cNvSpPr>
            <a:spLocks noGrp="1"/>
          </p:cNvSpPr>
          <p:nvPr>
            <p:ph type="title"/>
          </p:nvPr>
        </p:nvSpPr>
        <p:spPr>
          <a:xfrm>
            <a:off x="6096000" y="534075"/>
            <a:ext cx="4314296" cy="1135737"/>
          </a:xfrm>
        </p:spPr>
        <p:txBody>
          <a:bodyPr>
            <a:normAutofit/>
          </a:bodyPr>
          <a:lstStyle/>
          <a:p>
            <a:r>
              <a:rPr lang="nb-NO" sz="3600" dirty="0"/>
              <a:t>Mål for økta</a:t>
            </a:r>
          </a:p>
        </p:txBody>
      </p:sp>
      <p:sp>
        <p:nvSpPr>
          <p:cNvPr id="3" name="Plassholder for innhold 2">
            <a:extLst>
              <a:ext uri="{FF2B5EF4-FFF2-40B4-BE49-F238E27FC236}">
                <a16:creationId xmlns:a16="http://schemas.microsoft.com/office/drawing/2014/main" id="{13A6E19F-3FAC-45EC-BAE9-312CB2851526}"/>
              </a:ext>
            </a:extLst>
          </p:cNvPr>
          <p:cNvSpPr>
            <a:spLocks noGrp="1"/>
          </p:cNvSpPr>
          <p:nvPr>
            <p:ph idx="1"/>
          </p:nvPr>
        </p:nvSpPr>
        <p:spPr>
          <a:xfrm>
            <a:off x="643467" y="1782981"/>
            <a:ext cx="10905066" cy="4393982"/>
          </a:xfrm>
        </p:spPr>
        <p:txBody>
          <a:bodyPr numCol="2">
            <a:normAutofit/>
          </a:bodyPr>
          <a:lstStyle/>
          <a:p>
            <a:r>
              <a:rPr lang="nb-NO" dirty="0"/>
              <a:t>Presentasjon</a:t>
            </a:r>
          </a:p>
          <a:p>
            <a:r>
              <a:rPr lang="nb-NO" dirty="0"/>
              <a:t>Hva gjør du allerede? </a:t>
            </a:r>
          </a:p>
          <a:p>
            <a:r>
              <a:rPr lang="nb-NO" dirty="0"/>
              <a:t>Tid til å øve</a:t>
            </a:r>
          </a:p>
          <a:p>
            <a:endParaRPr lang="nb-NO" dirty="0"/>
          </a:p>
          <a:p>
            <a:endParaRPr lang="nb-NO" dirty="0"/>
          </a:p>
          <a:p>
            <a:endParaRPr lang="nb-NO" dirty="0"/>
          </a:p>
          <a:p>
            <a:endParaRPr lang="nb-NO" dirty="0"/>
          </a:p>
          <a:p>
            <a:endParaRPr lang="nb-NO" dirty="0"/>
          </a:p>
          <a:p>
            <a:r>
              <a:rPr lang="nb-NO" dirty="0"/>
              <a:t>Å se sammenheng mellom karriereknappene og det du allerede gjør i din arbeidshverdag</a:t>
            </a:r>
          </a:p>
          <a:p>
            <a:r>
              <a:rPr lang="nb-NO" dirty="0"/>
              <a:t>Få inspirasjon, råd eller tips til hvordan du kan bruke karriereknappene i din arbeidshverdag. </a:t>
            </a:r>
          </a:p>
          <a:p>
            <a:endParaRPr lang="nb-NO"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ittel 1">
            <a:extLst>
              <a:ext uri="{FF2B5EF4-FFF2-40B4-BE49-F238E27FC236}">
                <a16:creationId xmlns:a16="http://schemas.microsoft.com/office/drawing/2014/main" id="{CC070EA1-EC66-46E1-B382-598B6A52B474}"/>
              </a:ext>
            </a:extLst>
          </p:cNvPr>
          <p:cNvSpPr txBox="1">
            <a:spLocks/>
          </p:cNvSpPr>
          <p:nvPr/>
        </p:nvSpPr>
        <p:spPr>
          <a:xfrm>
            <a:off x="795867" y="474134"/>
            <a:ext cx="431429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600" dirty="0"/>
              <a:t>Plan for økta</a:t>
            </a:r>
          </a:p>
        </p:txBody>
      </p:sp>
    </p:spTree>
    <p:extLst>
      <p:ext uri="{BB962C8B-B14F-4D97-AF65-F5344CB8AC3E}">
        <p14:creationId xmlns:p14="http://schemas.microsoft.com/office/powerpoint/2010/main" val="83915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innhold 5">
            <a:extLst>
              <a:ext uri="{FF2B5EF4-FFF2-40B4-BE49-F238E27FC236}">
                <a16:creationId xmlns:a16="http://schemas.microsoft.com/office/drawing/2014/main" id="{952A0BB2-615D-471C-B02A-F9D8C9354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0467" y="643467"/>
            <a:ext cx="5571066" cy="5571066"/>
          </a:xfrm>
          <a:prstGeom prst="rect">
            <a:avLst/>
          </a:prstGeom>
        </p:spPr>
      </p:pic>
      <p:sp>
        <p:nvSpPr>
          <p:cNvPr id="7" name="TekstSylinder 6">
            <a:extLst>
              <a:ext uri="{FF2B5EF4-FFF2-40B4-BE49-F238E27FC236}">
                <a16:creationId xmlns:a16="http://schemas.microsoft.com/office/drawing/2014/main" id="{1C0EA764-8150-448B-9530-ACE1B4B21015}"/>
              </a:ext>
            </a:extLst>
          </p:cNvPr>
          <p:cNvSpPr txBox="1"/>
          <p:nvPr/>
        </p:nvSpPr>
        <p:spPr>
          <a:xfrm>
            <a:off x="8428863" y="5906756"/>
            <a:ext cx="3286125" cy="307777"/>
          </a:xfrm>
          <a:prstGeom prst="rect">
            <a:avLst/>
          </a:prstGeom>
          <a:noFill/>
        </p:spPr>
        <p:txBody>
          <a:bodyPr wrap="square" rtlCol="0">
            <a:spAutoFit/>
          </a:bodyPr>
          <a:lstStyle/>
          <a:p>
            <a:r>
              <a:rPr lang="nb-NO" sz="1400" dirty="0"/>
              <a:t>Kilde: Kompetanse Norge/HK-</a:t>
            </a:r>
            <a:r>
              <a:rPr lang="nb-NO" sz="1400" dirty="0" err="1"/>
              <a:t>dir</a:t>
            </a:r>
            <a:endParaRPr lang="nb-NO" sz="1400" dirty="0"/>
          </a:p>
        </p:txBody>
      </p:sp>
    </p:spTree>
    <p:extLst>
      <p:ext uri="{BB962C8B-B14F-4D97-AF65-F5344CB8AC3E}">
        <p14:creationId xmlns:p14="http://schemas.microsoft.com/office/powerpoint/2010/main" val="231940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6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ssholder for innhold 5">
            <a:extLst>
              <a:ext uri="{FF2B5EF4-FFF2-40B4-BE49-F238E27FC236}">
                <a16:creationId xmlns:a16="http://schemas.microsoft.com/office/drawing/2014/main" id="{952A0BB2-615D-471C-B02A-F9D8C93542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26" y="643467"/>
            <a:ext cx="5571066" cy="5571066"/>
          </a:xfrm>
          <a:prstGeom prst="rect">
            <a:avLst/>
          </a:prstGeom>
        </p:spPr>
      </p:pic>
      <p:sp>
        <p:nvSpPr>
          <p:cNvPr id="7" name="TekstSylinder 6">
            <a:extLst>
              <a:ext uri="{FF2B5EF4-FFF2-40B4-BE49-F238E27FC236}">
                <a16:creationId xmlns:a16="http://schemas.microsoft.com/office/drawing/2014/main" id="{1C0EA764-8150-448B-9530-ACE1B4B21015}"/>
              </a:ext>
            </a:extLst>
          </p:cNvPr>
          <p:cNvSpPr txBox="1"/>
          <p:nvPr/>
        </p:nvSpPr>
        <p:spPr>
          <a:xfrm>
            <a:off x="4793730" y="5956807"/>
            <a:ext cx="3286125" cy="307777"/>
          </a:xfrm>
          <a:prstGeom prst="rect">
            <a:avLst/>
          </a:prstGeom>
          <a:noFill/>
        </p:spPr>
        <p:txBody>
          <a:bodyPr wrap="square" rtlCol="0">
            <a:spAutoFit/>
          </a:bodyPr>
          <a:lstStyle/>
          <a:p>
            <a:r>
              <a:rPr lang="nb-NO" sz="1400" dirty="0"/>
              <a:t>Kilde: Kompetanse Norge/HK-</a:t>
            </a:r>
            <a:r>
              <a:rPr lang="nb-NO" sz="1400" dirty="0" err="1"/>
              <a:t>dir</a:t>
            </a:r>
            <a:endParaRPr lang="nb-NO" sz="1400" dirty="0"/>
          </a:p>
        </p:txBody>
      </p:sp>
      <p:sp>
        <p:nvSpPr>
          <p:cNvPr id="2" name="TekstSylinder 1">
            <a:extLst>
              <a:ext uri="{FF2B5EF4-FFF2-40B4-BE49-F238E27FC236}">
                <a16:creationId xmlns:a16="http://schemas.microsoft.com/office/drawing/2014/main" id="{9AB79486-D931-415D-9416-07C4398CB2BB}"/>
              </a:ext>
            </a:extLst>
          </p:cNvPr>
          <p:cNvSpPr txBox="1"/>
          <p:nvPr/>
        </p:nvSpPr>
        <p:spPr>
          <a:xfrm>
            <a:off x="7258051" y="1348847"/>
            <a:ext cx="3702718" cy="3539430"/>
          </a:xfrm>
          <a:prstGeom prst="rect">
            <a:avLst/>
          </a:prstGeom>
          <a:noFill/>
        </p:spPr>
        <p:txBody>
          <a:bodyPr wrap="square" rtlCol="0">
            <a:spAutoFit/>
          </a:bodyPr>
          <a:lstStyle/>
          <a:p>
            <a:r>
              <a:rPr lang="nb-NO" sz="2800" dirty="0"/>
              <a:t>Tenk først i et minutt. Deretter kort summeoppgave på bordet:</a:t>
            </a:r>
          </a:p>
          <a:p>
            <a:endParaRPr lang="nb-NO" sz="2800" dirty="0"/>
          </a:p>
          <a:p>
            <a:r>
              <a:rPr lang="nb-NO" sz="2800" dirty="0"/>
              <a:t>Hvilken av disse har nylig vært aktuelle i ditt eget liv?</a:t>
            </a:r>
          </a:p>
        </p:txBody>
      </p:sp>
    </p:spTree>
    <p:extLst>
      <p:ext uri="{BB962C8B-B14F-4D97-AF65-F5344CB8AC3E}">
        <p14:creationId xmlns:p14="http://schemas.microsoft.com/office/powerpoint/2010/main" val="34032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ADC403D8-4CBE-4F5A-B482-DA1CEA39FB9E}"/>
              </a:ext>
            </a:extLst>
          </p:cNvPr>
          <p:cNvSpPr>
            <a:spLocks noGrp="1"/>
          </p:cNvSpPr>
          <p:nvPr>
            <p:ph type="title"/>
          </p:nvPr>
        </p:nvSpPr>
        <p:spPr>
          <a:xfrm>
            <a:off x="838200" y="673770"/>
            <a:ext cx="3220329" cy="2027227"/>
          </a:xfrm>
        </p:spPr>
        <p:txBody>
          <a:bodyPr anchor="t">
            <a:normAutofit/>
          </a:bodyPr>
          <a:lstStyle/>
          <a:p>
            <a:r>
              <a:rPr lang="nb-NO" sz="4200">
                <a:solidFill>
                  <a:srgbClr val="FFFFFF"/>
                </a:solidFill>
              </a:rPr>
              <a:t>Oksymoroner i veiledning</a:t>
            </a:r>
          </a:p>
        </p:txBody>
      </p:sp>
      <p:graphicFrame>
        <p:nvGraphicFramePr>
          <p:cNvPr id="5" name="Plassholder for innhold 2">
            <a:extLst>
              <a:ext uri="{FF2B5EF4-FFF2-40B4-BE49-F238E27FC236}">
                <a16:creationId xmlns:a16="http://schemas.microsoft.com/office/drawing/2014/main" id="{AB8E6173-06FA-4D8C-B281-49CC7D96F7F5}"/>
              </a:ext>
            </a:extLst>
          </p:cNvPr>
          <p:cNvGraphicFramePr>
            <a:graphicFrameLocks noGrp="1"/>
          </p:cNvGraphicFramePr>
          <p:nvPr>
            <p:ph idx="1"/>
            <p:extLst>
              <p:ext uri="{D42A27DB-BD31-4B8C-83A1-F6EECF244321}">
                <p14:modId xmlns:p14="http://schemas.microsoft.com/office/powerpoint/2010/main" val="4077911636"/>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3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888B78C-015F-4835-86B3-9C9632618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218" y="1120978"/>
            <a:ext cx="5221120" cy="5151814"/>
          </a:xfrm>
          <a:prstGeom prst="rect">
            <a:avLst/>
          </a:prstGeom>
        </p:spPr>
      </p:pic>
    </p:spTree>
    <p:extLst>
      <p:ext uri="{BB962C8B-B14F-4D97-AF65-F5344CB8AC3E}">
        <p14:creationId xmlns:p14="http://schemas.microsoft.com/office/powerpoint/2010/main" val="156628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A91838-7EF8-4F7F-A246-F2702A37AD7B}"/>
              </a:ext>
            </a:extLst>
          </p:cNvPr>
          <p:cNvSpPr>
            <a:spLocks noGrp="1"/>
          </p:cNvSpPr>
          <p:nvPr>
            <p:ph type="title"/>
          </p:nvPr>
        </p:nvSpPr>
        <p:spPr/>
        <p:txBody>
          <a:bodyPr/>
          <a:lstStyle/>
          <a:p>
            <a:r>
              <a:rPr lang="nb-NO"/>
              <a:t> </a:t>
            </a:r>
            <a:endParaRPr lang="nb-NO" dirty="0"/>
          </a:p>
        </p:txBody>
      </p:sp>
      <p:sp>
        <p:nvSpPr>
          <p:cNvPr id="4" name="Plassholder for tekst 3">
            <a:extLst>
              <a:ext uri="{FF2B5EF4-FFF2-40B4-BE49-F238E27FC236}">
                <a16:creationId xmlns:a16="http://schemas.microsoft.com/office/drawing/2014/main" id="{B08DA91A-0DD4-4795-B79D-C69B486BF989}"/>
              </a:ext>
            </a:extLst>
          </p:cNvPr>
          <p:cNvSpPr>
            <a:spLocks noGrp="1"/>
          </p:cNvSpPr>
          <p:nvPr>
            <p:ph type="body" sz="half" idx="2"/>
          </p:nvPr>
        </p:nvSpPr>
        <p:spPr/>
        <p:txBody>
          <a:bodyPr/>
          <a:lstStyle/>
          <a:p>
            <a:r>
              <a:rPr lang="nb-NO"/>
              <a:t> </a:t>
            </a:r>
            <a:endParaRPr lang="nb-NO" dirty="0"/>
          </a:p>
        </p:txBody>
      </p:sp>
      <p:pic>
        <p:nvPicPr>
          <p:cNvPr id="8" name="Plassholder for innhold 7">
            <a:extLst>
              <a:ext uri="{FF2B5EF4-FFF2-40B4-BE49-F238E27FC236}">
                <a16:creationId xmlns:a16="http://schemas.microsoft.com/office/drawing/2014/main" id="{0C2B48E9-3943-4EF9-9ADE-C62420F8AF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0390" y="995363"/>
            <a:ext cx="4971219" cy="4873625"/>
          </a:xfrm>
        </p:spPr>
      </p:pic>
    </p:spTree>
    <p:extLst>
      <p:ext uri="{BB962C8B-B14F-4D97-AF65-F5344CB8AC3E}">
        <p14:creationId xmlns:p14="http://schemas.microsoft.com/office/powerpoint/2010/main" val="40942037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A1565E49EFB8342BBEBF664B2165DD2" ma:contentTypeVersion="25" ma:contentTypeDescription="Opprett et nytt dokument." ma:contentTypeScope="" ma:versionID="f76e09d5548342ac86adb07b8fb4630b">
  <xsd:schema xmlns:xsd="http://www.w3.org/2001/XMLSchema" xmlns:xs="http://www.w3.org/2001/XMLSchema" xmlns:p="http://schemas.microsoft.com/office/2006/metadata/properties" xmlns:ns3="8562daf3-8570-4da7-951e-1cfcc27e2f01" xmlns:ns4="4e5d9a98-3953-458f-aaaf-e57cfd2fc284" targetNamespace="http://schemas.microsoft.com/office/2006/metadata/properties" ma:root="true" ma:fieldsID="1798d9413caeee2ccf638bb88e1a9d4b" ns3:_="" ns4:_="">
    <xsd:import namespace="8562daf3-8570-4da7-951e-1cfcc27e2f01"/>
    <xsd:import namespace="4e5d9a98-3953-458f-aaaf-e57cfd2fc284"/>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2daf3-8570-4da7-951e-1cfcc27e2f01"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d9a98-3953-458f-aaaf-e57cfd2fc284"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MediaServiceAutoTags" ma:description="" ma:internalName="MediaServiceAutoTags"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MediaServiceOCR" ma:internalName="MediaServiceOCR" ma:readOnly="true">
      <xsd:simpleType>
        <xsd:restriction base="dms:Note">
          <xsd:maxLength value="255"/>
        </xsd:restriction>
      </xsd:simpleType>
    </xsd:element>
    <xsd:element name="MediaServiceLocation" ma:index="27" nillable="true" ma:displayName="MediaServiceLocation" ma:internalName="MediaServiceLocation"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udents xmlns="4e5d9a98-3953-458f-aaaf-e57cfd2fc284">
      <UserInfo>
        <DisplayName/>
        <AccountId xsi:nil="true"/>
        <AccountType/>
      </UserInfo>
    </Students>
    <DefaultSectionNames xmlns="4e5d9a98-3953-458f-aaaf-e57cfd2fc284" xsi:nil="true"/>
    <Invited_Students xmlns="4e5d9a98-3953-458f-aaaf-e57cfd2fc284" xsi:nil="true"/>
    <FolderType xmlns="4e5d9a98-3953-458f-aaaf-e57cfd2fc284" xsi:nil="true"/>
    <Owner xmlns="4e5d9a98-3953-458f-aaaf-e57cfd2fc284">
      <UserInfo>
        <DisplayName/>
        <AccountId xsi:nil="true"/>
        <AccountType/>
      </UserInfo>
    </Owner>
    <NotebookType xmlns="4e5d9a98-3953-458f-aaaf-e57cfd2fc284" xsi:nil="true"/>
    <Student_Groups xmlns="4e5d9a98-3953-458f-aaaf-e57cfd2fc284">
      <UserInfo>
        <DisplayName/>
        <AccountId xsi:nil="true"/>
        <AccountType/>
      </UserInfo>
    </Student_Groups>
    <Self_Registration_Enabled xmlns="4e5d9a98-3953-458f-aaaf-e57cfd2fc284" xsi:nil="true"/>
    <AppVersion xmlns="4e5d9a98-3953-458f-aaaf-e57cfd2fc284" xsi:nil="true"/>
    <Teachers xmlns="4e5d9a98-3953-458f-aaaf-e57cfd2fc284">
      <UserInfo>
        <DisplayName/>
        <AccountId xsi:nil="true"/>
        <AccountType/>
      </UserInfo>
    </Teachers>
    <Invited_Teachers xmlns="4e5d9a98-3953-458f-aaaf-e57cfd2fc284" xsi:nil="true"/>
  </documentManagement>
</p:properties>
</file>

<file path=customXml/itemProps1.xml><?xml version="1.0" encoding="utf-8"?>
<ds:datastoreItem xmlns:ds="http://schemas.openxmlformats.org/officeDocument/2006/customXml" ds:itemID="{2205F0C4-695A-4813-A60C-6FE47FC8A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2daf3-8570-4da7-951e-1cfcc27e2f01"/>
    <ds:schemaRef ds:uri="4e5d9a98-3953-458f-aaaf-e57cfd2fc2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9D0FEF-4A7C-48EC-9673-3BE455E15DB1}">
  <ds:schemaRefs>
    <ds:schemaRef ds:uri="http://schemas.microsoft.com/sharepoint/v3/contenttype/forms"/>
  </ds:schemaRefs>
</ds:datastoreItem>
</file>

<file path=customXml/itemProps3.xml><?xml version="1.0" encoding="utf-8"?>
<ds:datastoreItem xmlns:ds="http://schemas.openxmlformats.org/officeDocument/2006/customXml" ds:itemID="{032F7B05-74C6-416B-B5F9-10C36392555E}">
  <ds:schemaRefs>
    <ds:schemaRef ds:uri="http://schemas.microsoft.com/office/infopath/2007/PartnerControls"/>
    <ds:schemaRef ds:uri="http://purl.org/dc/elements/1.1/"/>
    <ds:schemaRef ds:uri="http://www.w3.org/XML/1998/namespace"/>
    <ds:schemaRef ds:uri="http://purl.org/dc/dcmitype/"/>
    <ds:schemaRef ds:uri="8562daf3-8570-4da7-951e-1cfcc27e2f01"/>
    <ds:schemaRef ds:uri="http://schemas.openxmlformats.org/package/2006/metadata/core-properties"/>
    <ds:schemaRef ds:uri="http://schemas.microsoft.com/office/2006/documentManagement/types"/>
    <ds:schemaRef ds:uri="4e5d9a98-3953-458f-aaaf-e57cfd2fc284"/>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340</TotalTime>
  <Words>1464</Words>
  <Application>Microsoft Office PowerPoint</Application>
  <PresentationFormat>Widescreen</PresentationFormat>
  <Paragraphs>128</Paragraphs>
  <Slides>18</Slides>
  <Notes>14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Times New Roman</vt:lpstr>
      <vt:lpstr>Office-tema</vt:lpstr>
      <vt:lpstr> </vt:lpstr>
      <vt:lpstr>Karriereknappene i individuell veiledning</vt:lpstr>
      <vt:lpstr>Hvem er jeg og hvorfor er jeg her? </vt:lpstr>
      <vt:lpstr>Mål for økta</vt:lpstr>
      <vt:lpstr>PowerPoint-presentasjon</vt:lpstr>
      <vt:lpstr>PowerPoint-presentasjon</vt:lpstr>
      <vt:lpstr>Oksymoroner i veiledning</vt:lpstr>
      <vt:lpstr>PowerPoint-presentasjon</vt:lpstr>
      <vt:lpstr> </vt:lpstr>
      <vt:lpstr>PowerPoint-presentasjon</vt:lpstr>
      <vt:lpstr>PowerPoint-presentasjon</vt:lpstr>
      <vt:lpstr>PowerPoint-presentasjon</vt:lpstr>
      <vt:lpstr>Det som gjøres som ikke er uttalt (I-G)</vt:lpstr>
      <vt:lpstr>Hvorfor bruke karriereknappene i individuell veiledning? </vt:lpstr>
      <vt:lpstr>Kilder</vt:lpstr>
      <vt:lpstr>Øv!</vt:lpstr>
      <vt:lpstr>Del (G-P)</vt:lpstr>
      <vt:lpstr>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Ina Kvalen Dalsheim</dc:creator>
  <cp:lastModifiedBy>Elisiv Hårstad Skjei</cp:lastModifiedBy>
  <cp:revision>2</cp:revision>
  <dcterms:created xsi:type="dcterms:W3CDTF">2021-10-17T09:36:02Z</dcterms:created>
  <dcterms:modified xsi:type="dcterms:W3CDTF">2022-09-16T09:37:55Z</dcterms:modified>
</cp:coreProperties>
</file>